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72" r:id="rId3"/>
    <p:sldId id="273" r:id="rId4"/>
    <p:sldId id="271" r:id="rId5"/>
    <p:sldId id="257" r:id="rId6"/>
    <p:sldId id="259" r:id="rId7"/>
    <p:sldId id="276" r:id="rId8"/>
    <p:sldId id="260" r:id="rId9"/>
    <p:sldId id="267" r:id="rId10"/>
    <p:sldId id="270" r:id="rId11"/>
    <p:sldId id="27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7515" autoAdjust="0"/>
  </p:normalViewPr>
  <p:slideViewPr>
    <p:cSldViewPr>
      <p:cViewPr varScale="1">
        <p:scale>
          <a:sx n="65" d="100"/>
          <a:sy n="65" d="100"/>
        </p:scale>
        <p:origin x="132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E3047B-7CB7-482E-AFAB-E85E8790F1F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56BE840-342C-45D2-996A-84BD6F092714}">
      <dgm:prSet phldrT="[Text]"/>
      <dgm:spPr>
        <a:solidFill>
          <a:srgbClr val="FFC000"/>
        </a:solidFill>
      </dgm:spPr>
      <dgm:t>
        <a:bodyPr/>
        <a:lstStyle/>
        <a:p>
          <a:r>
            <a:rPr lang="sk-SK" b="1" dirty="0">
              <a:solidFill>
                <a:srgbClr val="0070C0"/>
              </a:solidFill>
            </a:rPr>
            <a:t>IDM</a:t>
          </a:r>
        </a:p>
      </dgm:t>
    </dgm:pt>
    <dgm:pt modelId="{F73F6D4C-3157-4092-801C-3FE198259902}" type="parTrans" cxnId="{3B853230-E548-44A2-8885-09D71C28F670}">
      <dgm:prSet/>
      <dgm:spPr/>
      <dgm:t>
        <a:bodyPr/>
        <a:lstStyle/>
        <a:p>
          <a:endParaRPr lang="sk-SK"/>
        </a:p>
      </dgm:t>
    </dgm:pt>
    <dgm:pt modelId="{B3E02998-1C48-481B-B617-3969F8C3DDA7}" type="sibTrans" cxnId="{3B853230-E548-44A2-8885-09D71C28F670}">
      <dgm:prSet/>
      <dgm:spPr/>
      <dgm:t>
        <a:bodyPr/>
        <a:lstStyle/>
        <a:p>
          <a:endParaRPr lang="sk-SK"/>
        </a:p>
      </dgm:t>
    </dgm:pt>
    <dgm:pt modelId="{0C50171F-B81A-4CB3-9526-CDC8FE3DF623}">
      <dgm:prSet phldrT="[Text]" custT="1"/>
      <dgm:spPr>
        <a:solidFill>
          <a:srgbClr val="C00000"/>
        </a:solidFill>
      </dgm:spPr>
      <dgm:t>
        <a:bodyPr/>
        <a:lstStyle/>
        <a:p>
          <a:r>
            <a:rPr lang="sk-SK" sz="1200" b="1" dirty="0"/>
            <a:t>MAIS</a:t>
          </a:r>
        </a:p>
      </dgm:t>
    </dgm:pt>
    <dgm:pt modelId="{E969DEAC-1EA0-4C91-BE8D-F6ADBA837436}" type="parTrans" cxnId="{7A603AC0-1DDE-417F-B69C-631C99CC09BC}">
      <dgm:prSet/>
      <dgm:spPr/>
      <dgm:t>
        <a:bodyPr/>
        <a:lstStyle/>
        <a:p>
          <a:endParaRPr lang="sk-SK"/>
        </a:p>
      </dgm:t>
    </dgm:pt>
    <dgm:pt modelId="{C06C6EE7-0305-4E2E-94E2-C3248A810C9D}" type="sibTrans" cxnId="{7A603AC0-1DDE-417F-B69C-631C99CC09BC}">
      <dgm:prSet/>
      <dgm:spPr/>
      <dgm:t>
        <a:bodyPr/>
        <a:lstStyle/>
        <a:p>
          <a:endParaRPr lang="sk-SK"/>
        </a:p>
      </dgm:t>
    </dgm:pt>
    <dgm:pt modelId="{E7020C4B-F7B7-4EFE-82DD-09A2E7D44A28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sk-SK" sz="1100" b="1" dirty="0"/>
            <a:t>Zimbra2</a:t>
          </a:r>
        </a:p>
      </dgm:t>
    </dgm:pt>
    <dgm:pt modelId="{18877359-FC13-4F47-B45A-14341FE87DC0}" type="parTrans" cxnId="{45CBE8A9-A7CB-4650-8478-E75FA82DDE41}">
      <dgm:prSet/>
      <dgm:spPr/>
      <dgm:t>
        <a:bodyPr/>
        <a:lstStyle/>
        <a:p>
          <a:endParaRPr lang="sk-SK"/>
        </a:p>
      </dgm:t>
    </dgm:pt>
    <dgm:pt modelId="{C9A4FF21-AE87-4C65-9386-6AD95B3E29C9}" type="sibTrans" cxnId="{45CBE8A9-A7CB-4650-8478-E75FA82DDE41}">
      <dgm:prSet/>
      <dgm:spPr/>
      <dgm:t>
        <a:bodyPr/>
        <a:lstStyle/>
        <a:p>
          <a:endParaRPr lang="sk-SK"/>
        </a:p>
      </dgm:t>
    </dgm:pt>
    <dgm:pt modelId="{ECA2968B-1572-49B5-AF31-72A87D8102DE}">
      <dgm:prSet phldrT="[Text]" custT="1"/>
      <dgm:spPr>
        <a:solidFill>
          <a:srgbClr val="EF11D5"/>
        </a:solidFill>
      </dgm:spPr>
      <dgm:t>
        <a:bodyPr/>
        <a:lstStyle/>
        <a:p>
          <a:r>
            <a:rPr lang="sk-SK" sz="1050" b="1" dirty="0"/>
            <a:t>PC + </a:t>
          </a:r>
          <a:r>
            <a:rPr lang="sk-SK" sz="1050" b="1" dirty="0" err="1"/>
            <a:t>SunRay</a:t>
          </a:r>
          <a:endParaRPr lang="sk-SK" sz="1050" b="1" dirty="0"/>
        </a:p>
      </dgm:t>
    </dgm:pt>
    <dgm:pt modelId="{94AB2A15-654C-4E4A-8769-B00EC1CEF349}" type="parTrans" cxnId="{D270C9B1-B9FA-40AE-A11A-F47A95A911D8}">
      <dgm:prSet/>
      <dgm:spPr/>
      <dgm:t>
        <a:bodyPr/>
        <a:lstStyle/>
        <a:p>
          <a:endParaRPr lang="sk-SK"/>
        </a:p>
      </dgm:t>
    </dgm:pt>
    <dgm:pt modelId="{7578CF0C-72D8-4F83-8DDE-584E521FEF84}" type="sibTrans" cxnId="{D270C9B1-B9FA-40AE-A11A-F47A95A911D8}">
      <dgm:prSet/>
      <dgm:spPr/>
      <dgm:t>
        <a:bodyPr/>
        <a:lstStyle/>
        <a:p>
          <a:endParaRPr lang="sk-SK"/>
        </a:p>
      </dgm:t>
    </dgm:pt>
    <dgm:pt modelId="{44807AB9-50E2-4C50-B462-3D3AB74C2C2C}">
      <dgm:prSet phldrT="[Text]" custT="1"/>
      <dgm:spPr>
        <a:solidFill>
          <a:srgbClr val="92D050"/>
        </a:solidFill>
      </dgm:spPr>
      <dgm:t>
        <a:bodyPr/>
        <a:lstStyle/>
        <a:p>
          <a:r>
            <a:rPr lang="sk-SK" sz="1050" b="1" dirty="0"/>
            <a:t>EM </a:t>
          </a:r>
          <a:r>
            <a:rPr lang="sk-SK" sz="1050" b="1" dirty="0" err="1"/>
            <a:t>Student</a:t>
          </a:r>
          <a:endParaRPr lang="sk-SK" sz="1050" b="1" dirty="0"/>
        </a:p>
      </dgm:t>
    </dgm:pt>
    <dgm:pt modelId="{4CDB06D3-6E0A-4635-AED7-1DE6FD781DF2}" type="parTrans" cxnId="{CAE1E5EF-6F1F-4C33-AE5E-DD5A68D527B7}">
      <dgm:prSet/>
      <dgm:spPr/>
      <dgm:t>
        <a:bodyPr/>
        <a:lstStyle/>
        <a:p>
          <a:endParaRPr lang="sk-SK"/>
        </a:p>
      </dgm:t>
    </dgm:pt>
    <dgm:pt modelId="{EBC7FA45-8C98-497C-8D17-9D17628CA048}" type="sibTrans" cxnId="{CAE1E5EF-6F1F-4C33-AE5E-DD5A68D527B7}">
      <dgm:prSet/>
      <dgm:spPr/>
      <dgm:t>
        <a:bodyPr/>
        <a:lstStyle/>
        <a:p>
          <a:endParaRPr lang="sk-SK"/>
        </a:p>
      </dgm:t>
    </dgm:pt>
    <dgm:pt modelId="{5B0D5466-556D-4C8D-A408-E9C443B60234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k-SK" sz="1200" b="1" dirty="0"/>
            <a:t>EZP</a:t>
          </a:r>
        </a:p>
      </dgm:t>
    </dgm:pt>
    <dgm:pt modelId="{2AAC613C-FDF2-4ED7-BB94-687347E27CE2}" type="parTrans" cxnId="{780985D3-95B4-421F-806C-1B2A1FB4A995}">
      <dgm:prSet/>
      <dgm:spPr/>
      <dgm:t>
        <a:bodyPr/>
        <a:lstStyle/>
        <a:p>
          <a:endParaRPr lang="sk-SK"/>
        </a:p>
      </dgm:t>
    </dgm:pt>
    <dgm:pt modelId="{C202D69E-D528-4929-8864-2157DA267587}" type="sibTrans" cxnId="{780985D3-95B4-421F-806C-1B2A1FB4A995}">
      <dgm:prSet/>
      <dgm:spPr/>
      <dgm:t>
        <a:bodyPr/>
        <a:lstStyle/>
        <a:p>
          <a:endParaRPr lang="sk-SK"/>
        </a:p>
      </dgm:t>
    </dgm:pt>
    <dgm:pt modelId="{2B8C5FFD-7D42-4661-B06C-5C7F1277CFB4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sk-SK" sz="1000" b="1" dirty="0" err="1"/>
            <a:t>DaWinc</a:t>
          </a:r>
          <a:r>
            <a:rPr lang="sk-SK" sz="1000" b="0" dirty="0" err="1"/>
            <a:t>i</a:t>
          </a:r>
          <a:endParaRPr lang="sk-SK" sz="1000" b="0" dirty="0"/>
        </a:p>
      </dgm:t>
    </dgm:pt>
    <dgm:pt modelId="{133048D7-709E-41BD-B9DB-1BC01E8A32B0}" type="parTrans" cxnId="{4E70D429-4553-45DD-B88F-1E6BC896E298}">
      <dgm:prSet/>
      <dgm:spPr/>
      <dgm:t>
        <a:bodyPr/>
        <a:lstStyle/>
        <a:p>
          <a:endParaRPr lang="sk-SK"/>
        </a:p>
      </dgm:t>
    </dgm:pt>
    <dgm:pt modelId="{96F3C866-EB5F-43DA-9E0F-ECB31B579B71}" type="sibTrans" cxnId="{4E70D429-4553-45DD-B88F-1E6BC896E298}">
      <dgm:prSet/>
      <dgm:spPr/>
      <dgm:t>
        <a:bodyPr/>
        <a:lstStyle/>
        <a:p>
          <a:endParaRPr lang="sk-SK"/>
        </a:p>
      </dgm:t>
    </dgm:pt>
    <dgm:pt modelId="{AC53D31E-4020-4E41-BBE2-496326F8BAF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sk-SK" sz="1050" b="1" dirty="0" err="1"/>
            <a:t>CardPay</a:t>
          </a:r>
          <a:endParaRPr lang="sk-SK" sz="1050" b="1" dirty="0"/>
        </a:p>
      </dgm:t>
    </dgm:pt>
    <dgm:pt modelId="{7C8A958D-4E3E-41EE-92F4-00B19A466E54}" type="parTrans" cxnId="{940B80EA-DBB5-446D-B613-7D2676935954}">
      <dgm:prSet/>
      <dgm:spPr/>
      <dgm:t>
        <a:bodyPr/>
        <a:lstStyle/>
        <a:p>
          <a:endParaRPr lang="sk-SK"/>
        </a:p>
      </dgm:t>
    </dgm:pt>
    <dgm:pt modelId="{6007F8DF-EFF0-492C-A428-27710EB4BCD1}" type="sibTrans" cxnId="{940B80EA-DBB5-446D-B613-7D2676935954}">
      <dgm:prSet/>
      <dgm:spPr/>
      <dgm:t>
        <a:bodyPr/>
        <a:lstStyle/>
        <a:p>
          <a:endParaRPr lang="sk-SK"/>
        </a:p>
      </dgm:t>
    </dgm:pt>
    <dgm:pt modelId="{9B78D1A5-4B0C-4DEF-BB98-8C69E2F128F2}">
      <dgm:prSet phldrT="[Text]" custT="1"/>
      <dgm:spPr>
        <a:solidFill>
          <a:srgbClr val="00B050"/>
        </a:solidFill>
      </dgm:spPr>
      <dgm:t>
        <a:bodyPr/>
        <a:lstStyle/>
        <a:p>
          <a:r>
            <a:rPr lang="sk-SK" sz="1100" b="1" dirty="0"/>
            <a:t>LMS </a:t>
          </a:r>
          <a:r>
            <a:rPr lang="sk-SK" sz="1100" b="1" dirty="0" err="1"/>
            <a:t>Moodle</a:t>
          </a:r>
          <a:endParaRPr lang="sk-SK" sz="1100" b="1" dirty="0"/>
        </a:p>
      </dgm:t>
    </dgm:pt>
    <dgm:pt modelId="{05391EE4-CF48-4E26-B24B-2A6878CAAB4D}" type="parTrans" cxnId="{1E955F20-54C9-48CD-8A7A-C3727EF42325}">
      <dgm:prSet/>
      <dgm:spPr/>
      <dgm:t>
        <a:bodyPr/>
        <a:lstStyle/>
        <a:p>
          <a:endParaRPr lang="sk-SK"/>
        </a:p>
      </dgm:t>
    </dgm:pt>
    <dgm:pt modelId="{4092BE7E-269B-436D-859B-096B36D3243C}" type="sibTrans" cxnId="{1E955F20-54C9-48CD-8A7A-C3727EF42325}">
      <dgm:prSet/>
      <dgm:spPr/>
      <dgm:t>
        <a:bodyPr/>
        <a:lstStyle/>
        <a:p>
          <a:endParaRPr lang="sk-SK"/>
        </a:p>
      </dgm:t>
    </dgm:pt>
    <dgm:pt modelId="{0F2F54EF-5008-4ECD-842D-266398D31027}">
      <dgm:prSet phldrT="[Text]" custT="1"/>
      <dgm:spPr>
        <a:solidFill>
          <a:srgbClr val="0070C0"/>
        </a:solidFill>
      </dgm:spPr>
      <dgm:t>
        <a:bodyPr/>
        <a:lstStyle/>
        <a:p>
          <a:r>
            <a:rPr lang="sk-SK" sz="800" b="1" dirty="0"/>
            <a:t>EDUROAM</a:t>
          </a:r>
        </a:p>
      </dgm:t>
    </dgm:pt>
    <dgm:pt modelId="{D9E3347D-0884-4D1D-BBE8-98E5D3AC4EBE}" type="parTrans" cxnId="{ED6D7491-F48C-443E-B961-13BC419F9CB5}">
      <dgm:prSet/>
      <dgm:spPr/>
      <dgm:t>
        <a:bodyPr/>
        <a:lstStyle/>
        <a:p>
          <a:endParaRPr lang="sk-SK"/>
        </a:p>
      </dgm:t>
    </dgm:pt>
    <dgm:pt modelId="{027447B8-40D5-4860-BEC7-09B098353FAE}" type="sibTrans" cxnId="{ED6D7491-F48C-443E-B961-13BC419F9CB5}">
      <dgm:prSet/>
      <dgm:spPr/>
      <dgm:t>
        <a:bodyPr/>
        <a:lstStyle/>
        <a:p>
          <a:endParaRPr lang="sk-SK"/>
        </a:p>
      </dgm:t>
    </dgm:pt>
    <dgm:pt modelId="{1E57D866-8020-4859-B977-133504E71D52}" type="pres">
      <dgm:prSet presAssocID="{30E3047B-7CB7-482E-AFAB-E85E8790F1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C1D7B36D-8F4C-426E-AAB5-F77F02F7B73C}" type="pres">
      <dgm:prSet presAssocID="{F56BE840-342C-45D2-996A-84BD6F092714}" presName="centerShape" presStyleLbl="node0" presStyleIdx="0" presStyleCnt="1"/>
      <dgm:spPr/>
      <dgm:t>
        <a:bodyPr/>
        <a:lstStyle/>
        <a:p>
          <a:endParaRPr lang="sk-SK"/>
        </a:p>
      </dgm:t>
    </dgm:pt>
    <dgm:pt modelId="{4FD32B48-3694-436F-AB64-A19548B3CA06}" type="pres">
      <dgm:prSet presAssocID="{E969DEAC-1EA0-4C91-BE8D-F6ADBA837436}" presName="Name9" presStyleLbl="parChTrans1D2" presStyleIdx="0" presStyleCnt="9"/>
      <dgm:spPr/>
      <dgm:t>
        <a:bodyPr/>
        <a:lstStyle/>
        <a:p>
          <a:endParaRPr lang="sk-SK"/>
        </a:p>
      </dgm:t>
    </dgm:pt>
    <dgm:pt modelId="{5AA9160D-9589-453B-8CD4-3E2CC92D7AD9}" type="pres">
      <dgm:prSet presAssocID="{E969DEAC-1EA0-4C91-BE8D-F6ADBA837436}" presName="connTx" presStyleLbl="parChTrans1D2" presStyleIdx="0" presStyleCnt="9"/>
      <dgm:spPr/>
      <dgm:t>
        <a:bodyPr/>
        <a:lstStyle/>
        <a:p>
          <a:endParaRPr lang="sk-SK"/>
        </a:p>
      </dgm:t>
    </dgm:pt>
    <dgm:pt modelId="{0DECA9C6-C3A7-42CC-BE94-8DDAA11C168D}" type="pres">
      <dgm:prSet presAssocID="{0C50171F-B81A-4CB3-9526-CDC8FE3DF62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16B36B4-C3A2-4D18-8D87-4A1BD5358284}" type="pres">
      <dgm:prSet presAssocID="{18877359-FC13-4F47-B45A-14341FE87DC0}" presName="Name9" presStyleLbl="parChTrans1D2" presStyleIdx="1" presStyleCnt="9"/>
      <dgm:spPr/>
      <dgm:t>
        <a:bodyPr/>
        <a:lstStyle/>
        <a:p>
          <a:endParaRPr lang="sk-SK"/>
        </a:p>
      </dgm:t>
    </dgm:pt>
    <dgm:pt modelId="{96D50202-2EC0-456B-BBD6-1B5BD1648B2B}" type="pres">
      <dgm:prSet presAssocID="{18877359-FC13-4F47-B45A-14341FE87DC0}" presName="connTx" presStyleLbl="parChTrans1D2" presStyleIdx="1" presStyleCnt="9"/>
      <dgm:spPr/>
      <dgm:t>
        <a:bodyPr/>
        <a:lstStyle/>
        <a:p>
          <a:endParaRPr lang="sk-SK"/>
        </a:p>
      </dgm:t>
    </dgm:pt>
    <dgm:pt modelId="{21913619-8DB1-4B71-BD16-05665DADD368}" type="pres">
      <dgm:prSet presAssocID="{E7020C4B-F7B7-4EFE-82DD-09A2E7D44A2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C1AEE09-4DA4-416B-A513-1A0FEDD748C7}" type="pres">
      <dgm:prSet presAssocID="{7C8A958D-4E3E-41EE-92F4-00B19A466E54}" presName="Name9" presStyleLbl="parChTrans1D2" presStyleIdx="2" presStyleCnt="9"/>
      <dgm:spPr/>
      <dgm:t>
        <a:bodyPr/>
        <a:lstStyle/>
        <a:p>
          <a:endParaRPr lang="sk-SK"/>
        </a:p>
      </dgm:t>
    </dgm:pt>
    <dgm:pt modelId="{33FFA4F9-04DB-4440-8819-C82773544D0A}" type="pres">
      <dgm:prSet presAssocID="{7C8A958D-4E3E-41EE-92F4-00B19A466E54}" presName="connTx" presStyleLbl="parChTrans1D2" presStyleIdx="2" presStyleCnt="9"/>
      <dgm:spPr/>
      <dgm:t>
        <a:bodyPr/>
        <a:lstStyle/>
        <a:p>
          <a:endParaRPr lang="sk-SK"/>
        </a:p>
      </dgm:t>
    </dgm:pt>
    <dgm:pt modelId="{06177F75-3103-4FCF-86B5-EABA8E631186}" type="pres">
      <dgm:prSet presAssocID="{AC53D31E-4020-4E41-BBE2-496326F8BAF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C713676-F96B-41F6-A6BA-0F0A1A70D165}" type="pres">
      <dgm:prSet presAssocID="{94AB2A15-654C-4E4A-8769-B00EC1CEF349}" presName="Name9" presStyleLbl="parChTrans1D2" presStyleIdx="3" presStyleCnt="9"/>
      <dgm:spPr/>
      <dgm:t>
        <a:bodyPr/>
        <a:lstStyle/>
        <a:p>
          <a:endParaRPr lang="sk-SK"/>
        </a:p>
      </dgm:t>
    </dgm:pt>
    <dgm:pt modelId="{87A13066-E29D-4C3C-884B-2D77561AD47B}" type="pres">
      <dgm:prSet presAssocID="{94AB2A15-654C-4E4A-8769-B00EC1CEF349}" presName="connTx" presStyleLbl="parChTrans1D2" presStyleIdx="3" presStyleCnt="9"/>
      <dgm:spPr/>
      <dgm:t>
        <a:bodyPr/>
        <a:lstStyle/>
        <a:p>
          <a:endParaRPr lang="sk-SK"/>
        </a:p>
      </dgm:t>
    </dgm:pt>
    <dgm:pt modelId="{50438C19-3339-4F1E-B5A9-E8EBFCCAA1AC}" type="pres">
      <dgm:prSet presAssocID="{ECA2968B-1572-49B5-AF31-72A87D8102D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F9F85A6-24A8-4165-9A93-F51E2179233C}" type="pres">
      <dgm:prSet presAssocID="{4CDB06D3-6E0A-4635-AED7-1DE6FD781DF2}" presName="Name9" presStyleLbl="parChTrans1D2" presStyleIdx="4" presStyleCnt="9"/>
      <dgm:spPr/>
      <dgm:t>
        <a:bodyPr/>
        <a:lstStyle/>
        <a:p>
          <a:endParaRPr lang="sk-SK"/>
        </a:p>
      </dgm:t>
    </dgm:pt>
    <dgm:pt modelId="{78F2592B-757D-4172-AE1B-70DC778D4DC0}" type="pres">
      <dgm:prSet presAssocID="{4CDB06D3-6E0A-4635-AED7-1DE6FD781DF2}" presName="connTx" presStyleLbl="parChTrans1D2" presStyleIdx="4" presStyleCnt="9"/>
      <dgm:spPr/>
      <dgm:t>
        <a:bodyPr/>
        <a:lstStyle/>
        <a:p>
          <a:endParaRPr lang="sk-SK"/>
        </a:p>
      </dgm:t>
    </dgm:pt>
    <dgm:pt modelId="{9496E024-56E1-4FB5-A2FD-09AD87B81A18}" type="pres">
      <dgm:prSet presAssocID="{44807AB9-50E2-4C50-B462-3D3AB74C2C2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BA644DE-ADA1-445E-9E69-6A18261A84D4}" type="pres">
      <dgm:prSet presAssocID="{2AAC613C-FDF2-4ED7-BB94-687347E27CE2}" presName="Name9" presStyleLbl="parChTrans1D2" presStyleIdx="5" presStyleCnt="9"/>
      <dgm:spPr/>
      <dgm:t>
        <a:bodyPr/>
        <a:lstStyle/>
        <a:p>
          <a:endParaRPr lang="sk-SK"/>
        </a:p>
      </dgm:t>
    </dgm:pt>
    <dgm:pt modelId="{F5765DC1-F051-4046-A078-A53296191773}" type="pres">
      <dgm:prSet presAssocID="{2AAC613C-FDF2-4ED7-BB94-687347E27CE2}" presName="connTx" presStyleLbl="parChTrans1D2" presStyleIdx="5" presStyleCnt="9"/>
      <dgm:spPr/>
      <dgm:t>
        <a:bodyPr/>
        <a:lstStyle/>
        <a:p>
          <a:endParaRPr lang="sk-SK"/>
        </a:p>
      </dgm:t>
    </dgm:pt>
    <dgm:pt modelId="{46E5EEA2-3150-4C73-A5E0-17C3DF652208}" type="pres">
      <dgm:prSet presAssocID="{5B0D5466-556D-4C8D-A408-E9C443B6023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1EA7C61-1D6D-476F-B016-2EC63968B8C7}" type="pres">
      <dgm:prSet presAssocID="{133048D7-709E-41BD-B9DB-1BC01E8A32B0}" presName="Name9" presStyleLbl="parChTrans1D2" presStyleIdx="6" presStyleCnt="9"/>
      <dgm:spPr/>
      <dgm:t>
        <a:bodyPr/>
        <a:lstStyle/>
        <a:p>
          <a:endParaRPr lang="sk-SK"/>
        </a:p>
      </dgm:t>
    </dgm:pt>
    <dgm:pt modelId="{60DF4CFB-CD08-4653-83E2-7F00CA53165F}" type="pres">
      <dgm:prSet presAssocID="{133048D7-709E-41BD-B9DB-1BC01E8A32B0}" presName="connTx" presStyleLbl="parChTrans1D2" presStyleIdx="6" presStyleCnt="9"/>
      <dgm:spPr/>
      <dgm:t>
        <a:bodyPr/>
        <a:lstStyle/>
        <a:p>
          <a:endParaRPr lang="sk-SK"/>
        </a:p>
      </dgm:t>
    </dgm:pt>
    <dgm:pt modelId="{0CCE521B-3E0D-4F57-9B1A-F1973CB46DE2}" type="pres">
      <dgm:prSet presAssocID="{2B8C5FFD-7D42-4661-B06C-5C7F1277CFB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E5773C9-76CE-4C4B-A673-95F8DC7BA042}" type="pres">
      <dgm:prSet presAssocID="{05391EE4-CF48-4E26-B24B-2A6878CAAB4D}" presName="Name9" presStyleLbl="parChTrans1D2" presStyleIdx="7" presStyleCnt="9"/>
      <dgm:spPr/>
      <dgm:t>
        <a:bodyPr/>
        <a:lstStyle/>
        <a:p>
          <a:endParaRPr lang="sk-SK"/>
        </a:p>
      </dgm:t>
    </dgm:pt>
    <dgm:pt modelId="{F37E5DF9-43C6-41DD-BF4B-0B8A4EF55DEC}" type="pres">
      <dgm:prSet presAssocID="{05391EE4-CF48-4E26-B24B-2A6878CAAB4D}" presName="connTx" presStyleLbl="parChTrans1D2" presStyleIdx="7" presStyleCnt="9"/>
      <dgm:spPr/>
      <dgm:t>
        <a:bodyPr/>
        <a:lstStyle/>
        <a:p>
          <a:endParaRPr lang="sk-SK"/>
        </a:p>
      </dgm:t>
    </dgm:pt>
    <dgm:pt modelId="{F3194880-E3AF-4C21-BB38-2A076AF45027}" type="pres">
      <dgm:prSet presAssocID="{9B78D1A5-4B0C-4DEF-BB98-8C69E2F128F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2363218-9EDA-4476-9A7D-187631A28112}" type="pres">
      <dgm:prSet presAssocID="{D9E3347D-0884-4D1D-BBE8-98E5D3AC4EBE}" presName="Name9" presStyleLbl="parChTrans1D2" presStyleIdx="8" presStyleCnt="9"/>
      <dgm:spPr/>
      <dgm:t>
        <a:bodyPr/>
        <a:lstStyle/>
        <a:p>
          <a:endParaRPr lang="sk-SK"/>
        </a:p>
      </dgm:t>
    </dgm:pt>
    <dgm:pt modelId="{96F599B3-9F96-47F1-A317-43C2C43104CA}" type="pres">
      <dgm:prSet presAssocID="{D9E3347D-0884-4D1D-BBE8-98E5D3AC4EBE}" presName="connTx" presStyleLbl="parChTrans1D2" presStyleIdx="8" presStyleCnt="9"/>
      <dgm:spPr/>
      <dgm:t>
        <a:bodyPr/>
        <a:lstStyle/>
        <a:p>
          <a:endParaRPr lang="sk-SK"/>
        </a:p>
      </dgm:t>
    </dgm:pt>
    <dgm:pt modelId="{E10D7AED-AC66-4F65-8C39-11B93528F54A}" type="pres">
      <dgm:prSet presAssocID="{0F2F54EF-5008-4ECD-842D-266398D3102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DF9B5AB-D1DD-4D6D-A7C0-73E1901F9BD8}" type="presOf" srcId="{F56BE840-342C-45D2-996A-84BD6F092714}" destId="{C1D7B36D-8F4C-426E-AAB5-F77F02F7B73C}" srcOrd="0" destOrd="0" presId="urn:microsoft.com/office/officeart/2005/8/layout/radial1"/>
    <dgm:cxn modelId="{344C22FD-15AE-4A4F-899A-49074F923E24}" type="presOf" srcId="{94AB2A15-654C-4E4A-8769-B00EC1CEF349}" destId="{87A13066-E29D-4C3C-884B-2D77561AD47B}" srcOrd="1" destOrd="0" presId="urn:microsoft.com/office/officeart/2005/8/layout/radial1"/>
    <dgm:cxn modelId="{E72179A2-45E3-47C5-8E66-853390F2D3A8}" type="presOf" srcId="{4CDB06D3-6E0A-4635-AED7-1DE6FD781DF2}" destId="{EF9F85A6-24A8-4165-9A93-F51E2179233C}" srcOrd="0" destOrd="0" presId="urn:microsoft.com/office/officeart/2005/8/layout/radial1"/>
    <dgm:cxn modelId="{7F1C0808-96EC-4339-9A16-6E8D8E1AD61F}" type="presOf" srcId="{E7020C4B-F7B7-4EFE-82DD-09A2E7D44A28}" destId="{21913619-8DB1-4B71-BD16-05665DADD368}" srcOrd="0" destOrd="0" presId="urn:microsoft.com/office/officeart/2005/8/layout/radial1"/>
    <dgm:cxn modelId="{A7A4CA2E-2278-499F-ACCE-8FA4CB8E59F2}" type="presOf" srcId="{2B8C5FFD-7D42-4661-B06C-5C7F1277CFB4}" destId="{0CCE521B-3E0D-4F57-9B1A-F1973CB46DE2}" srcOrd="0" destOrd="0" presId="urn:microsoft.com/office/officeart/2005/8/layout/radial1"/>
    <dgm:cxn modelId="{4E70D429-4553-45DD-B88F-1E6BC896E298}" srcId="{F56BE840-342C-45D2-996A-84BD6F092714}" destId="{2B8C5FFD-7D42-4661-B06C-5C7F1277CFB4}" srcOrd="6" destOrd="0" parTransId="{133048D7-709E-41BD-B9DB-1BC01E8A32B0}" sibTransId="{96F3C866-EB5F-43DA-9E0F-ECB31B579B71}"/>
    <dgm:cxn modelId="{7A0D627C-0DE3-4AEF-BA4E-087D48435160}" type="presOf" srcId="{7C8A958D-4E3E-41EE-92F4-00B19A466E54}" destId="{4C1AEE09-4DA4-416B-A513-1A0FEDD748C7}" srcOrd="0" destOrd="0" presId="urn:microsoft.com/office/officeart/2005/8/layout/radial1"/>
    <dgm:cxn modelId="{3B7A92F5-3509-4646-9688-B9A00138E602}" type="presOf" srcId="{94AB2A15-654C-4E4A-8769-B00EC1CEF349}" destId="{4C713676-F96B-41F6-A6BA-0F0A1A70D165}" srcOrd="0" destOrd="0" presId="urn:microsoft.com/office/officeart/2005/8/layout/radial1"/>
    <dgm:cxn modelId="{07F7FD05-C2F2-415A-95AC-BCEB82414B5E}" type="presOf" srcId="{E969DEAC-1EA0-4C91-BE8D-F6ADBA837436}" destId="{4FD32B48-3694-436F-AB64-A19548B3CA06}" srcOrd="0" destOrd="0" presId="urn:microsoft.com/office/officeart/2005/8/layout/radial1"/>
    <dgm:cxn modelId="{A8B62F22-C202-4086-A707-C2B400AB1A75}" type="presOf" srcId="{AC53D31E-4020-4E41-BBE2-496326F8BAFA}" destId="{06177F75-3103-4FCF-86B5-EABA8E631186}" srcOrd="0" destOrd="0" presId="urn:microsoft.com/office/officeart/2005/8/layout/radial1"/>
    <dgm:cxn modelId="{09562F92-12A9-472B-A2B6-D13BBDACE0F6}" type="presOf" srcId="{0F2F54EF-5008-4ECD-842D-266398D31027}" destId="{E10D7AED-AC66-4F65-8C39-11B93528F54A}" srcOrd="0" destOrd="0" presId="urn:microsoft.com/office/officeart/2005/8/layout/radial1"/>
    <dgm:cxn modelId="{ED6D7491-F48C-443E-B961-13BC419F9CB5}" srcId="{F56BE840-342C-45D2-996A-84BD6F092714}" destId="{0F2F54EF-5008-4ECD-842D-266398D31027}" srcOrd="8" destOrd="0" parTransId="{D9E3347D-0884-4D1D-BBE8-98E5D3AC4EBE}" sibTransId="{027447B8-40D5-4860-BEC7-09B098353FAE}"/>
    <dgm:cxn modelId="{D270C9B1-B9FA-40AE-A11A-F47A95A911D8}" srcId="{F56BE840-342C-45D2-996A-84BD6F092714}" destId="{ECA2968B-1572-49B5-AF31-72A87D8102DE}" srcOrd="3" destOrd="0" parTransId="{94AB2A15-654C-4E4A-8769-B00EC1CEF349}" sibTransId="{7578CF0C-72D8-4F83-8DDE-584E521FEF84}"/>
    <dgm:cxn modelId="{1E955F20-54C9-48CD-8A7A-C3727EF42325}" srcId="{F56BE840-342C-45D2-996A-84BD6F092714}" destId="{9B78D1A5-4B0C-4DEF-BB98-8C69E2F128F2}" srcOrd="7" destOrd="0" parTransId="{05391EE4-CF48-4E26-B24B-2A6878CAAB4D}" sibTransId="{4092BE7E-269B-436D-859B-096B36D3243C}"/>
    <dgm:cxn modelId="{7A603AC0-1DDE-417F-B69C-631C99CC09BC}" srcId="{F56BE840-342C-45D2-996A-84BD6F092714}" destId="{0C50171F-B81A-4CB3-9526-CDC8FE3DF623}" srcOrd="0" destOrd="0" parTransId="{E969DEAC-1EA0-4C91-BE8D-F6ADBA837436}" sibTransId="{C06C6EE7-0305-4E2E-94E2-C3248A810C9D}"/>
    <dgm:cxn modelId="{6D655E42-CD5D-460C-8D26-2E05A166A778}" type="presOf" srcId="{5B0D5466-556D-4C8D-A408-E9C443B60234}" destId="{46E5EEA2-3150-4C73-A5E0-17C3DF652208}" srcOrd="0" destOrd="0" presId="urn:microsoft.com/office/officeart/2005/8/layout/radial1"/>
    <dgm:cxn modelId="{E605ED2A-E7CE-4B0D-9CE3-FCDDC27042A3}" type="presOf" srcId="{18877359-FC13-4F47-B45A-14341FE87DC0}" destId="{96D50202-2EC0-456B-BBD6-1B5BD1648B2B}" srcOrd="1" destOrd="0" presId="urn:microsoft.com/office/officeart/2005/8/layout/radial1"/>
    <dgm:cxn modelId="{FB13260A-88D3-404C-8A21-0D7D53A8E685}" type="presOf" srcId="{9B78D1A5-4B0C-4DEF-BB98-8C69E2F128F2}" destId="{F3194880-E3AF-4C21-BB38-2A076AF45027}" srcOrd="0" destOrd="0" presId="urn:microsoft.com/office/officeart/2005/8/layout/radial1"/>
    <dgm:cxn modelId="{63D058E6-D421-4049-A73D-A0E1FE6029F1}" type="presOf" srcId="{ECA2968B-1572-49B5-AF31-72A87D8102DE}" destId="{50438C19-3339-4F1E-B5A9-E8EBFCCAA1AC}" srcOrd="0" destOrd="0" presId="urn:microsoft.com/office/officeart/2005/8/layout/radial1"/>
    <dgm:cxn modelId="{34F0EB83-9223-4D48-8D5F-C9BAFBEC8720}" type="presOf" srcId="{05391EE4-CF48-4E26-B24B-2A6878CAAB4D}" destId="{F37E5DF9-43C6-41DD-BF4B-0B8A4EF55DEC}" srcOrd="1" destOrd="0" presId="urn:microsoft.com/office/officeart/2005/8/layout/radial1"/>
    <dgm:cxn modelId="{CAE1E5EF-6F1F-4C33-AE5E-DD5A68D527B7}" srcId="{F56BE840-342C-45D2-996A-84BD6F092714}" destId="{44807AB9-50E2-4C50-B462-3D3AB74C2C2C}" srcOrd="4" destOrd="0" parTransId="{4CDB06D3-6E0A-4635-AED7-1DE6FD781DF2}" sibTransId="{EBC7FA45-8C98-497C-8D17-9D17628CA048}"/>
    <dgm:cxn modelId="{05BC2F4B-B347-4F4C-A5AE-E2A8F707514B}" type="presOf" srcId="{18877359-FC13-4F47-B45A-14341FE87DC0}" destId="{216B36B4-C3A2-4D18-8D87-4A1BD5358284}" srcOrd="0" destOrd="0" presId="urn:microsoft.com/office/officeart/2005/8/layout/radial1"/>
    <dgm:cxn modelId="{184B3FA4-00A5-499D-90A5-F4CBCA75CEA5}" type="presOf" srcId="{2AAC613C-FDF2-4ED7-BB94-687347E27CE2}" destId="{5BA644DE-ADA1-445E-9E69-6A18261A84D4}" srcOrd="0" destOrd="0" presId="urn:microsoft.com/office/officeart/2005/8/layout/radial1"/>
    <dgm:cxn modelId="{F7DF6D5E-A709-4B92-AAB4-690AD0F53995}" type="presOf" srcId="{7C8A958D-4E3E-41EE-92F4-00B19A466E54}" destId="{33FFA4F9-04DB-4440-8819-C82773544D0A}" srcOrd="1" destOrd="0" presId="urn:microsoft.com/office/officeart/2005/8/layout/radial1"/>
    <dgm:cxn modelId="{940B80EA-DBB5-446D-B613-7D2676935954}" srcId="{F56BE840-342C-45D2-996A-84BD6F092714}" destId="{AC53D31E-4020-4E41-BBE2-496326F8BAFA}" srcOrd="2" destOrd="0" parTransId="{7C8A958D-4E3E-41EE-92F4-00B19A466E54}" sibTransId="{6007F8DF-EFF0-492C-A428-27710EB4BCD1}"/>
    <dgm:cxn modelId="{A9909CCE-9906-44E3-AED3-9509D285BD1F}" type="presOf" srcId="{44807AB9-50E2-4C50-B462-3D3AB74C2C2C}" destId="{9496E024-56E1-4FB5-A2FD-09AD87B81A18}" srcOrd="0" destOrd="0" presId="urn:microsoft.com/office/officeart/2005/8/layout/radial1"/>
    <dgm:cxn modelId="{A0B9C830-24BA-41E9-A178-BF1C8A2CC2B0}" type="presOf" srcId="{D9E3347D-0884-4D1D-BBE8-98E5D3AC4EBE}" destId="{96F599B3-9F96-47F1-A317-43C2C43104CA}" srcOrd="1" destOrd="0" presId="urn:microsoft.com/office/officeart/2005/8/layout/radial1"/>
    <dgm:cxn modelId="{0911747E-4429-4F9E-BB2C-BDE659E23A35}" type="presOf" srcId="{4CDB06D3-6E0A-4635-AED7-1DE6FD781DF2}" destId="{78F2592B-757D-4172-AE1B-70DC778D4DC0}" srcOrd="1" destOrd="0" presId="urn:microsoft.com/office/officeart/2005/8/layout/radial1"/>
    <dgm:cxn modelId="{45CBE8A9-A7CB-4650-8478-E75FA82DDE41}" srcId="{F56BE840-342C-45D2-996A-84BD6F092714}" destId="{E7020C4B-F7B7-4EFE-82DD-09A2E7D44A28}" srcOrd="1" destOrd="0" parTransId="{18877359-FC13-4F47-B45A-14341FE87DC0}" sibTransId="{C9A4FF21-AE87-4C65-9386-6AD95B3E29C9}"/>
    <dgm:cxn modelId="{0981646F-4A47-4369-B0B6-F70C9858C9D4}" type="presOf" srcId="{D9E3347D-0884-4D1D-BBE8-98E5D3AC4EBE}" destId="{72363218-9EDA-4476-9A7D-187631A28112}" srcOrd="0" destOrd="0" presId="urn:microsoft.com/office/officeart/2005/8/layout/radial1"/>
    <dgm:cxn modelId="{54A8A986-5D9F-4E56-ACCD-EFD677C67E8D}" type="presOf" srcId="{E969DEAC-1EA0-4C91-BE8D-F6ADBA837436}" destId="{5AA9160D-9589-453B-8CD4-3E2CC92D7AD9}" srcOrd="1" destOrd="0" presId="urn:microsoft.com/office/officeart/2005/8/layout/radial1"/>
    <dgm:cxn modelId="{B0EBE7AA-BA96-4937-8205-9C91B1002EF3}" type="presOf" srcId="{133048D7-709E-41BD-B9DB-1BC01E8A32B0}" destId="{A1EA7C61-1D6D-476F-B016-2EC63968B8C7}" srcOrd="0" destOrd="0" presId="urn:microsoft.com/office/officeart/2005/8/layout/radial1"/>
    <dgm:cxn modelId="{5142473F-DBF2-41E6-B705-6431F397B02D}" type="presOf" srcId="{0C50171F-B81A-4CB3-9526-CDC8FE3DF623}" destId="{0DECA9C6-C3A7-42CC-BE94-8DDAA11C168D}" srcOrd="0" destOrd="0" presId="urn:microsoft.com/office/officeart/2005/8/layout/radial1"/>
    <dgm:cxn modelId="{05407555-5A16-4BEC-9337-9BAEBC8E3BFE}" type="presOf" srcId="{05391EE4-CF48-4E26-B24B-2A6878CAAB4D}" destId="{CE5773C9-76CE-4C4B-A673-95F8DC7BA042}" srcOrd="0" destOrd="0" presId="urn:microsoft.com/office/officeart/2005/8/layout/radial1"/>
    <dgm:cxn modelId="{780985D3-95B4-421F-806C-1B2A1FB4A995}" srcId="{F56BE840-342C-45D2-996A-84BD6F092714}" destId="{5B0D5466-556D-4C8D-A408-E9C443B60234}" srcOrd="5" destOrd="0" parTransId="{2AAC613C-FDF2-4ED7-BB94-687347E27CE2}" sibTransId="{C202D69E-D528-4929-8864-2157DA267587}"/>
    <dgm:cxn modelId="{A23A0C95-8C63-4DE2-BC31-5ED44E446417}" type="presOf" srcId="{2AAC613C-FDF2-4ED7-BB94-687347E27CE2}" destId="{F5765DC1-F051-4046-A078-A53296191773}" srcOrd="1" destOrd="0" presId="urn:microsoft.com/office/officeart/2005/8/layout/radial1"/>
    <dgm:cxn modelId="{B7A3F086-0661-43B9-8608-1CD58EE0366C}" type="presOf" srcId="{30E3047B-7CB7-482E-AFAB-E85E8790F1F2}" destId="{1E57D866-8020-4859-B977-133504E71D52}" srcOrd="0" destOrd="0" presId="urn:microsoft.com/office/officeart/2005/8/layout/radial1"/>
    <dgm:cxn modelId="{3B853230-E548-44A2-8885-09D71C28F670}" srcId="{30E3047B-7CB7-482E-AFAB-E85E8790F1F2}" destId="{F56BE840-342C-45D2-996A-84BD6F092714}" srcOrd="0" destOrd="0" parTransId="{F73F6D4C-3157-4092-801C-3FE198259902}" sibTransId="{B3E02998-1C48-481B-B617-3969F8C3DDA7}"/>
    <dgm:cxn modelId="{2A13550D-71D6-480D-86C2-7EDADA8D06BE}" type="presOf" srcId="{133048D7-709E-41BD-B9DB-1BC01E8A32B0}" destId="{60DF4CFB-CD08-4653-83E2-7F00CA53165F}" srcOrd="1" destOrd="0" presId="urn:microsoft.com/office/officeart/2005/8/layout/radial1"/>
    <dgm:cxn modelId="{3D14DD0F-EA1E-4069-9535-2C0A4A2786D8}" type="presParOf" srcId="{1E57D866-8020-4859-B977-133504E71D52}" destId="{C1D7B36D-8F4C-426E-AAB5-F77F02F7B73C}" srcOrd="0" destOrd="0" presId="urn:microsoft.com/office/officeart/2005/8/layout/radial1"/>
    <dgm:cxn modelId="{6C7BE186-7E2D-43A3-A69E-6478880D8DC7}" type="presParOf" srcId="{1E57D866-8020-4859-B977-133504E71D52}" destId="{4FD32B48-3694-436F-AB64-A19548B3CA06}" srcOrd="1" destOrd="0" presId="urn:microsoft.com/office/officeart/2005/8/layout/radial1"/>
    <dgm:cxn modelId="{8E7A1793-5CA0-4FD4-BCDA-ECCA2DD529F4}" type="presParOf" srcId="{4FD32B48-3694-436F-AB64-A19548B3CA06}" destId="{5AA9160D-9589-453B-8CD4-3E2CC92D7AD9}" srcOrd="0" destOrd="0" presId="urn:microsoft.com/office/officeart/2005/8/layout/radial1"/>
    <dgm:cxn modelId="{2ECF2EA8-025F-4C05-BEBC-27A24FCF213D}" type="presParOf" srcId="{1E57D866-8020-4859-B977-133504E71D52}" destId="{0DECA9C6-C3A7-42CC-BE94-8DDAA11C168D}" srcOrd="2" destOrd="0" presId="urn:microsoft.com/office/officeart/2005/8/layout/radial1"/>
    <dgm:cxn modelId="{ABFFD0FD-203A-436B-A790-C31C76784A27}" type="presParOf" srcId="{1E57D866-8020-4859-B977-133504E71D52}" destId="{216B36B4-C3A2-4D18-8D87-4A1BD5358284}" srcOrd="3" destOrd="0" presId="urn:microsoft.com/office/officeart/2005/8/layout/radial1"/>
    <dgm:cxn modelId="{100166B6-3466-45A0-B9BF-12A872D093FA}" type="presParOf" srcId="{216B36B4-C3A2-4D18-8D87-4A1BD5358284}" destId="{96D50202-2EC0-456B-BBD6-1B5BD1648B2B}" srcOrd="0" destOrd="0" presId="urn:microsoft.com/office/officeart/2005/8/layout/radial1"/>
    <dgm:cxn modelId="{7BFDD9CE-1030-4CFF-9E76-2164703FAB83}" type="presParOf" srcId="{1E57D866-8020-4859-B977-133504E71D52}" destId="{21913619-8DB1-4B71-BD16-05665DADD368}" srcOrd="4" destOrd="0" presId="urn:microsoft.com/office/officeart/2005/8/layout/radial1"/>
    <dgm:cxn modelId="{39E6F10B-4EB8-45B4-ABC0-4DEA974CF477}" type="presParOf" srcId="{1E57D866-8020-4859-B977-133504E71D52}" destId="{4C1AEE09-4DA4-416B-A513-1A0FEDD748C7}" srcOrd="5" destOrd="0" presId="urn:microsoft.com/office/officeart/2005/8/layout/radial1"/>
    <dgm:cxn modelId="{8D0E69D7-F5C0-41CC-81B1-13A548481944}" type="presParOf" srcId="{4C1AEE09-4DA4-416B-A513-1A0FEDD748C7}" destId="{33FFA4F9-04DB-4440-8819-C82773544D0A}" srcOrd="0" destOrd="0" presId="urn:microsoft.com/office/officeart/2005/8/layout/radial1"/>
    <dgm:cxn modelId="{5DAA9B44-E48B-473D-B719-CA0AE166E3B9}" type="presParOf" srcId="{1E57D866-8020-4859-B977-133504E71D52}" destId="{06177F75-3103-4FCF-86B5-EABA8E631186}" srcOrd="6" destOrd="0" presId="urn:microsoft.com/office/officeart/2005/8/layout/radial1"/>
    <dgm:cxn modelId="{9A451F24-9CDD-4C36-8720-634E860976AF}" type="presParOf" srcId="{1E57D866-8020-4859-B977-133504E71D52}" destId="{4C713676-F96B-41F6-A6BA-0F0A1A70D165}" srcOrd="7" destOrd="0" presId="urn:microsoft.com/office/officeart/2005/8/layout/radial1"/>
    <dgm:cxn modelId="{2D76D408-33A8-4960-A526-310AB39F9AE3}" type="presParOf" srcId="{4C713676-F96B-41F6-A6BA-0F0A1A70D165}" destId="{87A13066-E29D-4C3C-884B-2D77561AD47B}" srcOrd="0" destOrd="0" presId="urn:microsoft.com/office/officeart/2005/8/layout/radial1"/>
    <dgm:cxn modelId="{3C8E3148-8846-4E0F-BA4F-FBC1063D34A2}" type="presParOf" srcId="{1E57D866-8020-4859-B977-133504E71D52}" destId="{50438C19-3339-4F1E-B5A9-E8EBFCCAA1AC}" srcOrd="8" destOrd="0" presId="urn:microsoft.com/office/officeart/2005/8/layout/radial1"/>
    <dgm:cxn modelId="{DD77FD14-93D4-41F8-953E-C50707141A62}" type="presParOf" srcId="{1E57D866-8020-4859-B977-133504E71D52}" destId="{EF9F85A6-24A8-4165-9A93-F51E2179233C}" srcOrd="9" destOrd="0" presId="urn:microsoft.com/office/officeart/2005/8/layout/radial1"/>
    <dgm:cxn modelId="{14A8A3B7-8889-4010-8B36-19D981F93C7F}" type="presParOf" srcId="{EF9F85A6-24A8-4165-9A93-F51E2179233C}" destId="{78F2592B-757D-4172-AE1B-70DC778D4DC0}" srcOrd="0" destOrd="0" presId="urn:microsoft.com/office/officeart/2005/8/layout/radial1"/>
    <dgm:cxn modelId="{8C5ACF1C-E1BF-4D78-BE46-D23D1DA05F05}" type="presParOf" srcId="{1E57D866-8020-4859-B977-133504E71D52}" destId="{9496E024-56E1-4FB5-A2FD-09AD87B81A18}" srcOrd="10" destOrd="0" presId="urn:microsoft.com/office/officeart/2005/8/layout/radial1"/>
    <dgm:cxn modelId="{E14A61AA-60A7-47EF-BEA9-1402F01E950F}" type="presParOf" srcId="{1E57D866-8020-4859-B977-133504E71D52}" destId="{5BA644DE-ADA1-445E-9E69-6A18261A84D4}" srcOrd="11" destOrd="0" presId="urn:microsoft.com/office/officeart/2005/8/layout/radial1"/>
    <dgm:cxn modelId="{F684EB52-D7F6-4523-AAEB-82DB481152FB}" type="presParOf" srcId="{5BA644DE-ADA1-445E-9E69-6A18261A84D4}" destId="{F5765DC1-F051-4046-A078-A53296191773}" srcOrd="0" destOrd="0" presId="urn:microsoft.com/office/officeart/2005/8/layout/radial1"/>
    <dgm:cxn modelId="{5C481E73-C6BE-4463-AD5A-20B2755F73EE}" type="presParOf" srcId="{1E57D866-8020-4859-B977-133504E71D52}" destId="{46E5EEA2-3150-4C73-A5E0-17C3DF652208}" srcOrd="12" destOrd="0" presId="urn:microsoft.com/office/officeart/2005/8/layout/radial1"/>
    <dgm:cxn modelId="{6FA0705E-52D5-4F7F-9EFB-99F434EBD025}" type="presParOf" srcId="{1E57D866-8020-4859-B977-133504E71D52}" destId="{A1EA7C61-1D6D-476F-B016-2EC63968B8C7}" srcOrd="13" destOrd="0" presId="urn:microsoft.com/office/officeart/2005/8/layout/radial1"/>
    <dgm:cxn modelId="{795B613F-737D-4680-BB10-6B2FCF919E3A}" type="presParOf" srcId="{A1EA7C61-1D6D-476F-B016-2EC63968B8C7}" destId="{60DF4CFB-CD08-4653-83E2-7F00CA53165F}" srcOrd="0" destOrd="0" presId="urn:microsoft.com/office/officeart/2005/8/layout/radial1"/>
    <dgm:cxn modelId="{52589158-7CCD-4CB3-8844-BE39EDC3718E}" type="presParOf" srcId="{1E57D866-8020-4859-B977-133504E71D52}" destId="{0CCE521B-3E0D-4F57-9B1A-F1973CB46DE2}" srcOrd="14" destOrd="0" presId="urn:microsoft.com/office/officeart/2005/8/layout/radial1"/>
    <dgm:cxn modelId="{6AF83312-E577-48A1-80E0-C56DAFA3E4EA}" type="presParOf" srcId="{1E57D866-8020-4859-B977-133504E71D52}" destId="{CE5773C9-76CE-4C4B-A673-95F8DC7BA042}" srcOrd="15" destOrd="0" presId="urn:microsoft.com/office/officeart/2005/8/layout/radial1"/>
    <dgm:cxn modelId="{215AEAB6-6E4E-43B7-90F9-3270C218861F}" type="presParOf" srcId="{CE5773C9-76CE-4C4B-A673-95F8DC7BA042}" destId="{F37E5DF9-43C6-41DD-BF4B-0B8A4EF55DEC}" srcOrd="0" destOrd="0" presId="urn:microsoft.com/office/officeart/2005/8/layout/radial1"/>
    <dgm:cxn modelId="{29D1ED04-E2A1-4A29-A0B7-834D098184D3}" type="presParOf" srcId="{1E57D866-8020-4859-B977-133504E71D52}" destId="{F3194880-E3AF-4C21-BB38-2A076AF45027}" srcOrd="16" destOrd="0" presId="urn:microsoft.com/office/officeart/2005/8/layout/radial1"/>
    <dgm:cxn modelId="{2AA4B6BD-AA96-4251-AF0C-570A57CDFF91}" type="presParOf" srcId="{1E57D866-8020-4859-B977-133504E71D52}" destId="{72363218-9EDA-4476-9A7D-187631A28112}" srcOrd="17" destOrd="0" presId="urn:microsoft.com/office/officeart/2005/8/layout/radial1"/>
    <dgm:cxn modelId="{2D1D0E29-ABC1-4AE3-91AE-872001EDC387}" type="presParOf" srcId="{72363218-9EDA-4476-9A7D-187631A28112}" destId="{96F599B3-9F96-47F1-A317-43C2C43104CA}" srcOrd="0" destOrd="0" presId="urn:microsoft.com/office/officeart/2005/8/layout/radial1"/>
    <dgm:cxn modelId="{F0CB98AC-C15E-41DA-9E78-968B731EAE42}" type="presParOf" srcId="{1E57D866-8020-4859-B977-133504E71D52}" destId="{E10D7AED-AC66-4F65-8C39-11B93528F54A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A58487-655C-4CE7-9D6E-E347D0C1782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CD2D7B1-ABCC-46DE-AFA6-2FA3F86BD5A9}">
      <dgm:prSet phldrT="[Text]"/>
      <dgm:spPr/>
      <dgm:t>
        <a:bodyPr/>
        <a:lstStyle/>
        <a:p>
          <a:r>
            <a:rPr lang="sk-SK" b="1" dirty="0"/>
            <a:t>Portál pre správu používateľského účtu</a:t>
          </a:r>
        </a:p>
      </dgm:t>
    </dgm:pt>
    <dgm:pt modelId="{86E38A14-FC0D-4AB3-931E-E3071C2E386D}" type="parTrans" cxnId="{2AEADCB6-6259-4FA4-B47D-F6242380CDEF}">
      <dgm:prSet/>
      <dgm:spPr/>
      <dgm:t>
        <a:bodyPr/>
        <a:lstStyle/>
        <a:p>
          <a:endParaRPr lang="sk-SK"/>
        </a:p>
      </dgm:t>
    </dgm:pt>
    <dgm:pt modelId="{938B6988-1F2F-42CC-90AE-1E8D0AFE363E}" type="sibTrans" cxnId="{2AEADCB6-6259-4FA4-B47D-F6242380CDEF}">
      <dgm:prSet/>
      <dgm:spPr/>
      <dgm:t>
        <a:bodyPr/>
        <a:lstStyle/>
        <a:p>
          <a:endParaRPr lang="sk-SK"/>
        </a:p>
      </dgm:t>
    </dgm:pt>
    <dgm:pt modelId="{3B6AE1BF-8CF8-49B8-A0C1-66E7421852FA}">
      <dgm:prSet phldrT="[Text]" custT="1"/>
      <dgm:spPr/>
      <dgm:t>
        <a:bodyPr/>
        <a:lstStyle/>
        <a:p>
          <a:pPr algn="ctr"/>
          <a:r>
            <a:rPr lang="sk-SK" sz="1200" b="1">
              <a:solidFill>
                <a:srgbClr val="C00000"/>
              </a:solidFill>
            </a:rPr>
            <a:t>MAIS</a:t>
          </a:r>
          <a:endParaRPr lang="sk-SK" sz="1200" b="1" dirty="0">
            <a:solidFill>
              <a:srgbClr val="C00000"/>
            </a:solidFill>
          </a:endParaRPr>
        </a:p>
      </dgm:t>
    </dgm:pt>
    <dgm:pt modelId="{2B6901AA-D207-419E-8E42-4EAA0DA3051D}" type="parTrans" cxnId="{3517E32D-98F4-4A33-B701-A51E11D9977F}">
      <dgm:prSet/>
      <dgm:spPr/>
      <dgm:t>
        <a:bodyPr/>
        <a:lstStyle/>
        <a:p>
          <a:endParaRPr lang="sk-SK"/>
        </a:p>
      </dgm:t>
    </dgm:pt>
    <dgm:pt modelId="{7D3DA4A4-EBF7-42FE-A4EB-F1A8681725D1}" type="sibTrans" cxnId="{3517E32D-98F4-4A33-B701-A51E11D9977F}">
      <dgm:prSet/>
      <dgm:spPr/>
      <dgm:t>
        <a:bodyPr/>
        <a:lstStyle/>
        <a:p>
          <a:endParaRPr lang="sk-SK"/>
        </a:p>
      </dgm:t>
    </dgm:pt>
    <dgm:pt modelId="{51CB7F71-D373-4C8C-A38D-62B2B1433B7A}">
      <dgm:prSet phldrT="[Text]" custT="1"/>
      <dgm:spPr/>
      <dgm:t>
        <a:bodyPr/>
        <a:lstStyle/>
        <a:p>
          <a:pPr algn="ctr"/>
          <a:r>
            <a:rPr lang="sk-SK" sz="1200" b="1">
              <a:solidFill>
                <a:srgbClr val="C00000"/>
              </a:solidFill>
            </a:rPr>
            <a:t>ZIMBRA2</a:t>
          </a:r>
        </a:p>
      </dgm:t>
    </dgm:pt>
    <dgm:pt modelId="{A1EC0511-5FC0-4396-BF31-81E22553A12C}" type="parTrans" cxnId="{AB8C4177-9218-4DA2-9E8D-552EED977899}">
      <dgm:prSet/>
      <dgm:spPr/>
      <dgm:t>
        <a:bodyPr/>
        <a:lstStyle/>
        <a:p>
          <a:endParaRPr lang="sk-SK"/>
        </a:p>
      </dgm:t>
    </dgm:pt>
    <dgm:pt modelId="{BB47A3B7-57F2-403F-A5CA-EE37E48BE361}" type="sibTrans" cxnId="{AB8C4177-9218-4DA2-9E8D-552EED977899}">
      <dgm:prSet/>
      <dgm:spPr/>
      <dgm:t>
        <a:bodyPr/>
        <a:lstStyle/>
        <a:p>
          <a:endParaRPr lang="sk-SK"/>
        </a:p>
      </dgm:t>
    </dgm:pt>
    <dgm:pt modelId="{66A2DAB4-B408-4C86-8433-E37353C39639}">
      <dgm:prSet phldrT="[Text]" custT="1"/>
      <dgm:spPr/>
      <dgm:t>
        <a:bodyPr/>
        <a:lstStyle/>
        <a:p>
          <a:pPr algn="ctr"/>
          <a:r>
            <a:rPr lang="sk-SK" sz="1100" b="1" dirty="0">
              <a:solidFill>
                <a:srgbClr val="C00000"/>
              </a:solidFill>
            </a:rPr>
            <a:t>INTRANET</a:t>
          </a:r>
        </a:p>
      </dgm:t>
    </dgm:pt>
    <dgm:pt modelId="{C4D73E8B-210C-43F5-9B27-CACFA8496D32}" type="parTrans" cxnId="{324F35CF-9001-45D3-85CC-061D9EA9B562}">
      <dgm:prSet/>
      <dgm:spPr/>
      <dgm:t>
        <a:bodyPr/>
        <a:lstStyle/>
        <a:p>
          <a:endParaRPr lang="sk-SK"/>
        </a:p>
      </dgm:t>
    </dgm:pt>
    <dgm:pt modelId="{B329D75E-E505-4014-B7CA-F884B5478E39}" type="sibTrans" cxnId="{324F35CF-9001-45D3-85CC-061D9EA9B562}">
      <dgm:prSet/>
      <dgm:spPr/>
      <dgm:t>
        <a:bodyPr/>
        <a:lstStyle/>
        <a:p>
          <a:endParaRPr lang="sk-SK"/>
        </a:p>
      </dgm:t>
    </dgm:pt>
    <dgm:pt modelId="{37679E0A-ECB6-4AC1-B9CF-C0417EA5F652}">
      <dgm:prSet phldrT="[Text]" custT="1"/>
      <dgm:spPr/>
      <dgm:t>
        <a:bodyPr/>
        <a:lstStyle/>
        <a:p>
          <a:pPr algn="ctr"/>
          <a:r>
            <a:rPr lang="sk-SK" sz="1200" b="1">
              <a:solidFill>
                <a:srgbClr val="C00000"/>
              </a:solidFill>
            </a:rPr>
            <a:t>EZP</a:t>
          </a:r>
        </a:p>
      </dgm:t>
    </dgm:pt>
    <dgm:pt modelId="{E16DA28D-9DBD-4520-A103-0D5C2960DD38}" type="parTrans" cxnId="{497AC96A-240E-48D8-9D33-161AC651874A}">
      <dgm:prSet/>
      <dgm:spPr/>
      <dgm:t>
        <a:bodyPr/>
        <a:lstStyle/>
        <a:p>
          <a:endParaRPr lang="sk-SK"/>
        </a:p>
      </dgm:t>
    </dgm:pt>
    <dgm:pt modelId="{781225A1-1FFE-40BD-82A8-9AAB3385BA52}" type="sibTrans" cxnId="{497AC96A-240E-48D8-9D33-161AC651874A}">
      <dgm:prSet/>
      <dgm:spPr/>
      <dgm:t>
        <a:bodyPr/>
        <a:lstStyle/>
        <a:p>
          <a:endParaRPr lang="sk-SK"/>
        </a:p>
      </dgm:t>
    </dgm:pt>
    <dgm:pt modelId="{652F1E29-38A8-4C62-BB65-002E8A06E865}">
      <dgm:prSet phldrT="[Text]" custT="1"/>
      <dgm:spPr/>
      <dgm:t>
        <a:bodyPr/>
        <a:lstStyle/>
        <a:p>
          <a:pPr algn="ctr"/>
          <a:r>
            <a:rPr lang="sk-SK" sz="1200" b="1">
              <a:solidFill>
                <a:srgbClr val="C00000"/>
              </a:solidFill>
            </a:rPr>
            <a:t>KIS DAWINCI</a:t>
          </a:r>
          <a:endParaRPr lang="sk-SK" sz="1200" b="1" dirty="0"/>
        </a:p>
      </dgm:t>
    </dgm:pt>
    <dgm:pt modelId="{92EE7836-2EF1-4108-873B-B653B85D58C1}" type="parTrans" cxnId="{B1B2886C-82B5-4A50-9CE6-3BC62C06B347}">
      <dgm:prSet/>
      <dgm:spPr/>
      <dgm:t>
        <a:bodyPr/>
        <a:lstStyle/>
        <a:p>
          <a:endParaRPr lang="sk-SK"/>
        </a:p>
      </dgm:t>
    </dgm:pt>
    <dgm:pt modelId="{8AF0F587-FF79-444F-95A9-97468812A400}" type="sibTrans" cxnId="{B1B2886C-82B5-4A50-9CE6-3BC62C06B347}">
      <dgm:prSet/>
      <dgm:spPr/>
      <dgm:t>
        <a:bodyPr/>
        <a:lstStyle/>
        <a:p>
          <a:endParaRPr lang="sk-SK"/>
        </a:p>
      </dgm:t>
    </dgm:pt>
    <dgm:pt modelId="{E873BACF-BA2F-4AB1-B664-9883BDA289FC}">
      <dgm:prSet custT="1"/>
      <dgm:spPr/>
      <dgm:t>
        <a:bodyPr/>
        <a:lstStyle/>
        <a:p>
          <a:r>
            <a:rPr lang="sk-SK" sz="1200" b="1" dirty="0" err="1">
              <a:solidFill>
                <a:srgbClr val="C00000"/>
              </a:solidFill>
            </a:rPr>
            <a:t>CardPay</a:t>
          </a:r>
          <a:endParaRPr lang="sk-SK" sz="1200" b="1" dirty="0">
            <a:solidFill>
              <a:srgbClr val="C00000"/>
            </a:solidFill>
          </a:endParaRPr>
        </a:p>
      </dgm:t>
    </dgm:pt>
    <dgm:pt modelId="{3C73C1D5-0A44-451D-8530-8CA5D7F78062}" type="parTrans" cxnId="{F88E2C4A-D6B7-4E6D-99A7-9AFF881047C8}">
      <dgm:prSet/>
      <dgm:spPr/>
      <dgm:t>
        <a:bodyPr/>
        <a:lstStyle/>
        <a:p>
          <a:endParaRPr lang="sk-SK"/>
        </a:p>
      </dgm:t>
    </dgm:pt>
    <dgm:pt modelId="{26F4CD37-CF25-49F3-9E71-F145B3B140BB}" type="sibTrans" cxnId="{F88E2C4A-D6B7-4E6D-99A7-9AFF881047C8}">
      <dgm:prSet/>
      <dgm:spPr/>
      <dgm:t>
        <a:bodyPr/>
        <a:lstStyle/>
        <a:p>
          <a:endParaRPr lang="sk-SK"/>
        </a:p>
      </dgm:t>
    </dgm:pt>
    <dgm:pt modelId="{581F956C-42FC-4C10-B2F5-D7EF128F804A}">
      <dgm:prSet custT="1"/>
      <dgm:spPr/>
      <dgm:t>
        <a:bodyPr/>
        <a:lstStyle/>
        <a:p>
          <a:r>
            <a:rPr lang="sk-SK" sz="1100" b="1" dirty="0">
              <a:solidFill>
                <a:srgbClr val="C00000"/>
              </a:solidFill>
            </a:rPr>
            <a:t>EDUROAM</a:t>
          </a:r>
        </a:p>
      </dgm:t>
    </dgm:pt>
    <dgm:pt modelId="{849208A1-B2FE-4335-BEEE-93B8C51EC583}" type="parTrans" cxnId="{51DC0318-07B4-43DD-9494-FC37CAEECEF0}">
      <dgm:prSet/>
      <dgm:spPr/>
      <dgm:t>
        <a:bodyPr/>
        <a:lstStyle/>
        <a:p>
          <a:endParaRPr lang="sk-SK"/>
        </a:p>
      </dgm:t>
    </dgm:pt>
    <dgm:pt modelId="{A268F719-449B-40D0-A91B-2C634EE25305}" type="sibTrans" cxnId="{51DC0318-07B4-43DD-9494-FC37CAEECEF0}">
      <dgm:prSet/>
      <dgm:spPr/>
      <dgm:t>
        <a:bodyPr/>
        <a:lstStyle/>
        <a:p>
          <a:endParaRPr lang="sk-SK"/>
        </a:p>
      </dgm:t>
    </dgm:pt>
    <dgm:pt modelId="{D4A20A70-08E8-4D2D-9810-974E5B28289E}" type="pres">
      <dgm:prSet presAssocID="{9FA58487-655C-4CE7-9D6E-E347D0C178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0A21E57D-73B2-4C29-9138-062C98E1422B}" type="pres">
      <dgm:prSet presAssocID="{CCD2D7B1-ABCC-46DE-AFA6-2FA3F86BD5A9}" presName="hierRoot1" presStyleCnt="0"/>
      <dgm:spPr/>
    </dgm:pt>
    <dgm:pt modelId="{32AB1223-FD33-4FD0-B0E4-0832DA5551B8}" type="pres">
      <dgm:prSet presAssocID="{CCD2D7B1-ABCC-46DE-AFA6-2FA3F86BD5A9}" presName="composite" presStyleCnt="0"/>
      <dgm:spPr/>
    </dgm:pt>
    <dgm:pt modelId="{D6FFF9BA-1105-4C91-B65C-B83B6AF5D5B7}" type="pres">
      <dgm:prSet presAssocID="{CCD2D7B1-ABCC-46DE-AFA6-2FA3F86BD5A9}" presName="background" presStyleLbl="node0" presStyleIdx="0" presStyleCnt="1"/>
      <dgm:spPr/>
    </dgm:pt>
    <dgm:pt modelId="{B5623346-E045-40CD-861E-ED1AAC35FA52}" type="pres">
      <dgm:prSet presAssocID="{CCD2D7B1-ABCC-46DE-AFA6-2FA3F86BD5A9}" presName="text" presStyleLbl="fgAcc0" presStyleIdx="0" presStyleCnt="1" custScaleX="129752" custScaleY="11652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4DEB79A-A909-4F23-A04B-A19D9AE0B087}" type="pres">
      <dgm:prSet presAssocID="{CCD2D7B1-ABCC-46DE-AFA6-2FA3F86BD5A9}" presName="hierChild2" presStyleCnt="0"/>
      <dgm:spPr/>
    </dgm:pt>
    <dgm:pt modelId="{F446588F-E0DC-4324-8F84-9188BC66F739}" type="pres">
      <dgm:prSet presAssocID="{2B6901AA-D207-419E-8E42-4EAA0DA3051D}" presName="Name10" presStyleLbl="parChTrans1D2" presStyleIdx="0" presStyleCnt="7"/>
      <dgm:spPr/>
      <dgm:t>
        <a:bodyPr/>
        <a:lstStyle/>
        <a:p>
          <a:endParaRPr lang="sk-SK"/>
        </a:p>
      </dgm:t>
    </dgm:pt>
    <dgm:pt modelId="{AD3E7A7F-B4B9-40A7-91A4-DBB0C686F17F}" type="pres">
      <dgm:prSet presAssocID="{3B6AE1BF-8CF8-49B8-A0C1-66E7421852FA}" presName="hierRoot2" presStyleCnt="0"/>
      <dgm:spPr/>
    </dgm:pt>
    <dgm:pt modelId="{2E59DC49-65BB-483F-978F-E2CFE424B64C}" type="pres">
      <dgm:prSet presAssocID="{3B6AE1BF-8CF8-49B8-A0C1-66E7421852FA}" presName="composite2" presStyleCnt="0"/>
      <dgm:spPr/>
    </dgm:pt>
    <dgm:pt modelId="{8D340413-45C9-4D25-8B54-61C205669D8E}" type="pres">
      <dgm:prSet presAssocID="{3B6AE1BF-8CF8-49B8-A0C1-66E7421852FA}" presName="background2" presStyleLbl="node2" presStyleIdx="0" presStyleCnt="7"/>
      <dgm:spPr/>
    </dgm:pt>
    <dgm:pt modelId="{BD858DCF-38A7-4CE2-A16A-EC1907416F0E}" type="pres">
      <dgm:prSet presAssocID="{3B6AE1BF-8CF8-49B8-A0C1-66E7421852FA}" presName="text2" presStyleLbl="fgAcc2" presStyleIdx="0" presStyleCnt="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66D652B-BA07-46A6-BB2C-EAF67F721181}" type="pres">
      <dgm:prSet presAssocID="{3B6AE1BF-8CF8-49B8-A0C1-66E7421852FA}" presName="hierChild3" presStyleCnt="0"/>
      <dgm:spPr/>
    </dgm:pt>
    <dgm:pt modelId="{3730F0B8-4A4B-4454-8E39-6DF103E327C4}" type="pres">
      <dgm:prSet presAssocID="{A1EC0511-5FC0-4396-BF31-81E22553A12C}" presName="Name10" presStyleLbl="parChTrans1D2" presStyleIdx="1" presStyleCnt="7"/>
      <dgm:spPr/>
      <dgm:t>
        <a:bodyPr/>
        <a:lstStyle/>
        <a:p>
          <a:endParaRPr lang="sk-SK"/>
        </a:p>
      </dgm:t>
    </dgm:pt>
    <dgm:pt modelId="{1599A7E4-F68D-4A0C-9F90-AFEBCA532819}" type="pres">
      <dgm:prSet presAssocID="{51CB7F71-D373-4C8C-A38D-62B2B1433B7A}" presName="hierRoot2" presStyleCnt="0"/>
      <dgm:spPr/>
    </dgm:pt>
    <dgm:pt modelId="{41DF2E7A-46DD-4EC5-81E3-7E6B92916A76}" type="pres">
      <dgm:prSet presAssocID="{51CB7F71-D373-4C8C-A38D-62B2B1433B7A}" presName="composite2" presStyleCnt="0"/>
      <dgm:spPr/>
    </dgm:pt>
    <dgm:pt modelId="{20C71257-27E1-48BA-80B0-BA7CE510D00C}" type="pres">
      <dgm:prSet presAssocID="{51CB7F71-D373-4C8C-A38D-62B2B1433B7A}" presName="background2" presStyleLbl="node2" presStyleIdx="1" presStyleCnt="7"/>
      <dgm:spPr/>
    </dgm:pt>
    <dgm:pt modelId="{38252355-7222-4350-AA1F-A37AA354510E}" type="pres">
      <dgm:prSet presAssocID="{51CB7F71-D373-4C8C-A38D-62B2B1433B7A}" presName="text2" presStyleLbl="fgAcc2" presStyleIdx="1" presStyleCnt="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08A3635-5D59-4A0F-BC43-D054E2AA8251}" type="pres">
      <dgm:prSet presAssocID="{51CB7F71-D373-4C8C-A38D-62B2B1433B7A}" presName="hierChild3" presStyleCnt="0"/>
      <dgm:spPr/>
    </dgm:pt>
    <dgm:pt modelId="{6C46194E-3266-4EFA-9C64-B15B1EC82CE5}" type="pres">
      <dgm:prSet presAssocID="{C4D73E8B-210C-43F5-9B27-CACFA8496D32}" presName="Name10" presStyleLbl="parChTrans1D2" presStyleIdx="2" presStyleCnt="7"/>
      <dgm:spPr/>
      <dgm:t>
        <a:bodyPr/>
        <a:lstStyle/>
        <a:p>
          <a:endParaRPr lang="sk-SK"/>
        </a:p>
      </dgm:t>
    </dgm:pt>
    <dgm:pt modelId="{E94A40D5-0F63-43FF-AFBD-2876D0D4F8DC}" type="pres">
      <dgm:prSet presAssocID="{66A2DAB4-B408-4C86-8433-E37353C39639}" presName="hierRoot2" presStyleCnt="0"/>
      <dgm:spPr/>
    </dgm:pt>
    <dgm:pt modelId="{B277BA1A-40E2-404F-98BD-0CCE61B68C24}" type="pres">
      <dgm:prSet presAssocID="{66A2DAB4-B408-4C86-8433-E37353C39639}" presName="composite2" presStyleCnt="0"/>
      <dgm:spPr/>
    </dgm:pt>
    <dgm:pt modelId="{2FF46364-4952-43B2-88C8-F8550260BB89}" type="pres">
      <dgm:prSet presAssocID="{66A2DAB4-B408-4C86-8433-E37353C39639}" presName="background2" presStyleLbl="node2" presStyleIdx="2" presStyleCnt="7"/>
      <dgm:spPr/>
    </dgm:pt>
    <dgm:pt modelId="{5B5D4E07-2BC3-41EF-ABD7-C614E79FE595}" type="pres">
      <dgm:prSet presAssocID="{66A2DAB4-B408-4C86-8433-E37353C39639}" presName="text2" presStyleLbl="fgAcc2" presStyleIdx="2" presStyleCnt="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A3974DC-3586-4781-B9E1-C3C93029713B}" type="pres">
      <dgm:prSet presAssocID="{66A2DAB4-B408-4C86-8433-E37353C39639}" presName="hierChild3" presStyleCnt="0"/>
      <dgm:spPr/>
    </dgm:pt>
    <dgm:pt modelId="{5BA10D71-10F5-4951-847A-1CAA60029C37}" type="pres">
      <dgm:prSet presAssocID="{E16DA28D-9DBD-4520-A103-0D5C2960DD38}" presName="Name10" presStyleLbl="parChTrans1D2" presStyleIdx="3" presStyleCnt="7"/>
      <dgm:spPr/>
      <dgm:t>
        <a:bodyPr/>
        <a:lstStyle/>
        <a:p>
          <a:endParaRPr lang="sk-SK"/>
        </a:p>
      </dgm:t>
    </dgm:pt>
    <dgm:pt modelId="{3B958F3F-684B-49C7-9AEC-7397C930C623}" type="pres">
      <dgm:prSet presAssocID="{37679E0A-ECB6-4AC1-B9CF-C0417EA5F652}" presName="hierRoot2" presStyleCnt="0"/>
      <dgm:spPr/>
    </dgm:pt>
    <dgm:pt modelId="{08ED53C4-8635-4823-AEC8-019D07B078A8}" type="pres">
      <dgm:prSet presAssocID="{37679E0A-ECB6-4AC1-B9CF-C0417EA5F652}" presName="composite2" presStyleCnt="0"/>
      <dgm:spPr/>
    </dgm:pt>
    <dgm:pt modelId="{B1AE3450-9B61-4820-8586-9414CE49B385}" type="pres">
      <dgm:prSet presAssocID="{37679E0A-ECB6-4AC1-B9CF-C0417EA5F652}" presName="background2" presStyleLbl="node2" presStyleIdx="3" presStyleCnt="7"/>
      <dgm:spPr/>
    </dgm:pt>
    <dgm:pt modelId="{56CDE16A-C810-4D1B-BC46-E3FBDD46461A}" type="pres">
      <dgm:prSet presAssocID="{37679E0A-ECB6-4AC1-B9CF-C0417EA5F652}" presName="text2" presStyleLbl="fgAcc2" presStyleIdx="3" presStyleCnt="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8A90799-43FE-417C-9812-D6E41AA0FF6F}" type="pres">
      <dgm:prSet presAssocID="{37679E0A-ECB6-4AC1-B9CF-C0417EA5F652}" presName="hierChild3" presStyleCnt="0"/>
      <dgm:spPr/>
    </dgm:pt>
    <dgm:pt modelId="{CDA7D90B-A3C4-42A7-9C28-A4D32CAC42B4}" type="pres">
      <dgm:prSet presAssocID="{92EE7836-2EF1-4108-873B-B653B85D58C1}" presName="Name10" presStyleLbl="parChTrans1D2" presStyleIdx="4" presStyleCnt="7"/>
      <dgm:spPr/>
      <dgm:t>
        <a:bodyPr/>
        <a:lstStyle/>
        <a:p>
          <a:endParaRPr lang="sk-SK"/>
        </a:p>
      </dgm:t>
    </dgm:pt>
    <dgm:pt modelId="{7394E3ED-354E-488D-9337-873F8FEFB632}" type="pres">
      <dgm:prSet presAssocID="{652F1E29-38A8-4C62-BB65-002E8A06E865}" presName="hierRoot2" presStyleCnt="0"/>
      <dgm:spPr/>
    </dgm:pt>
    <dgm:pt modelId="{8BC1E07B-6EB8-4C6E-A6CA-45C975EA908C}" type="pres">
      <dgm:prSet presAssocID="{652F1E29-38A8-4C62-BB65-002E8A06E865}" presName="composite2" presStyleCnt="0"/>
      <dgm:spPr/>
    </dgm:pt>
    <dgm:pt modelId="{BF2737FB-BEA3-48CA-9CBD-7ECAFE36C483}" type="pres">
      <dgm:prSet presAssocID="{652F1E29-38A8-4C62-BB65-002E8A06E865}" presName="background2" presStyleLbl="node2" presStyleIdx="4" presStyleCnt="7"/>
      <dgm:spPr/>
    </dgm:pt>
    <dgm:pt modelId="{2EB9C112-AA82-4A38-970E-69F9FEE91923}" type="pres">
      <dgm:prSet presAssocID="{652F1E29-38A8-4C62-BB65-002E8A06E865}" presName="text2" presStyleLbl="fgAcc2" presStyleIdx="4" presStyleCnt="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C9B2F7F-35F3-4DB3-BA04-81C6132234F9}" type="pres">
      <dgm:prSet presAssocID="{652F1E29-38A8-4C62-BB65-002E8A06E865}" presName="hierChild3" presStyleCnt="0"/>
      <dgm:spPr/>
    </dgm:pt>
    <dgm:pt modelId="{0C8902C5-4A25-4C43-B073-D3E5B158A958}" type="pres">
      <dgm:prSet presAssocID="{3C73C1D5-0A44-451D-8530-8CA5D7F78062}" presName="Name10" presStyleLbl="parChTrans1D2" presStyleIdx="5" presStyleCnt="7"/>
      <dgm:spPr/>
      <dgm:t>
        <a:bodyPr/>
        <a:lstStyle/>
        <a:p>
          <a:endParaRPr lang="sk-SK"/>
        </a:p>
      </dgm:t>
    </dgm:pt>
    <dgm:pt modelId="{F650397B-83AE-4EC2-A6A4-47DB1C2F2128}" type="pres">
      <dgm:prSet presAssocID="{E873BACF-BA2F-4AB1-B664-9883BDA289FC}" presName="hierRoot2" presStyleCnt="0"/>
      <dgm:spPr/>
    </dgm:pt>
    <dgm:pt modelId="{BDCAA0A6-E039-4DE1-AFCD-805EFBFB1658}" type="pres">
      <dgm:prSet presAssocID="{E873BACF-BA2F-4AB1-B664-9883BDA289FC}" presName="composite2" presStyleCnt="0"/>
      <dgm:spPr/>
    </dgm:pt>
    <dgm:pt modelId="{8FFBAF72-26B6-4ADA-A834-451C37D5032B}" type="pres">
      <dgm:prSet presAssocID="{E873BACF-BA2F-4AB1-B664-9883BDA289FC}" presName="background2" presStyleLbl="node2" presStyleIdx="5" presStyleCnt="7"/>
      <dgm:spPr/>
    </dgm:pt>
    <dgm:pt modelId="{C711C2AA-8202-418F-B2DC-9A7AAE8A37DE}" type="pres">
      <dgm:prSet presAssocID="{E873BACF-BA2F-4AB1-B664-9883BDA289FC}" presName="text2" presStyleLbl="fgAcc2" presStyleIdx="5" presStyleCnt="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9A6E167-50D2-4D3C-A858-0FBA3D2AB1B9}" type="pres">
      <dgm:prSet presAssocID="{E873BACF-BA2F-4AB1-B664-9883BDA289FC}" presName="hierChild3" presStyleCnt="0"/>
      <dgm:spPr/>
    </dgm:pt>
    <dgm:pt modelId="{28AFE033-EEF3-4E88-A9B1-8421AC7E2CAD}" type="pres">
      <dgm:prSet presAssocID="{849208A1-B2FE-4335-BEEE-93B8C51EC583}" presName="Name10" presStyleLbl="parChTrans1D2" presStyleIdx="6" presStyleCnt="7"/>
      <dgm:spPr/>
      <dgm:t>
        <a:bodyPr/>
        <a:lstStyle/>
        <a:p>
          <a:endParaRPr lang="sk-SK"/>
        </a:p>
      </dgm:t>
    </dgm:pt>
    <dgm:pt modelId="{3B263835-854B-476C-986F-A7B6092C21B6}" type="pres">
      <dgm:prSet presAssocID="{581F956C-42FC-4C10-B2F5-D7EF128F804A}" presName="hierRoot2" presStyleCnt="0"/>
      <dgm:spPr/>
    </dgm:pt>
    <dgm:pt modelId="{2CFD70EA-12B2-48E0-ACB0-4F12FE8B27F3}" type="pres">
      <dgm:prSet presAssocID="{581F956C-42FC-4C10-B2F5-D7EF128F804A}" presName="composite2" presStyleCnt="0"/>
      <dgm:spPr/>
    </dgm:pt>
    <dgm:pt modelId="{63D54418-F038-4E88-80F4-BEC6BA123FBA}" type="pres">
      <dgm:prSet presAssocID="{581F956C-42FC-4C10-B2F5-D7EF128F804A}" presName="background2" presStyleLbl="node2" presStyleIdx="6" presStyleCnt="7"/>
      <dgm:spPr/>
    </dgm:pt>
    <dgm:pt modelId="{DB3A60C7-53E6-465A-9191-B35185BA4B36}" type="pres">
      <dgm:prSet presAssocID="{581F956C-42FC-4C10-B2F5-D7EF128F804A}" presName="text2" presStyleLbl="fgAcc2" presStyleIdx="6" presStyleCnt="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B3A712E-7231-465F-AF96-EB2DA9208D75}" type="pres">
      <dgm:prSet presAssocID="{581F956C-42FC-4C10-B2F5-D7EF128F804A}" presName="hierChild3" presStyleCnt="0"/>
      <dgm:spPr/>
    </dgm:pt>
  </dgm:ptLst>
  <dgm:cxnLst>
    <dgm:cxn modelId="{79BBDA56-8D34-4F11-B6EC-7D17F8DDE330}" type="presOf" srcId="{37679E0A-ECB6-4AC1-B9CF-C0417EA5F652}" destId="{56CDE16A-C810-4D1B-BC46-E3FBDD46461A}" srcOrd="0" destOrd="0" presId="urn:microsoft.com/office/officeart/2005/8/layout/hierarchy1"/>
    <dgm:cxn modelId="{2AEADCB6-6259-4FA4-B47D-F6242380CDEF}" srcId="{9FA58487-655C-4CE7-9D6E-E347D0C1782B}" destId="{CCD2D7B1-ABCC-46DE-AFA6-2FA3F86BD5A9}" srcOrd="0" destOrd="0" parTransId="{86E38A14-FC0D-4AB3-931E-E3071C2E386D}" sibTransId="{938B6988-1F2F-42CC-90AE-1E8D0AFE363E}"/>
    <dgm:cxn modelId="{953F6ED7-B4E0-415D-A19B-82DCD4B122BB}" type="presOf" srcId="{66A2DAB4-B408-4C86-8433-E37353C39639}" destId="{5B5D4E07-2BC3-41EF-ABD7-C614E79FE595}" srcOrd="0" destOrd="0" presId="urn:microsoft.com/office/officeart/2005/8/layout/hierarchy1"/>
    <dgm:cxn modelId="{6F59EBD3-2BD8-4753-A75B-B3B0A98A9FF3}" type="presOf" srcId="{92EE7836-2EF1-4108-873B-B653B85D58C1}" destId="{CDA7D90B-A3C4-42A7-9C28-A4D32CAC42B4}" srcOrd="0" destOrd="0" presId="urn:microsoft.com/office/officeart/2005/8/layout/hierarchy1"/>
    <dgm:cxn modelId="{42E3845C-299D-4D0F-B710-44ECC7781AF6}" type="presOf" srcId="{51CB7F71-D373-4C8C-A38D-62B2B1433B7A}" destId="{38252355-7222-4350-AA1F-A37AA354510E}" srcOrd="0" destOrd="0" presId="urn:microsoft.com/office/officeart/2005/8/layout/hierarchy1"/>
    <dgm:cxn modelId="{497AC96A-240E-48D8-9D33-161AC651874A}" srcId="{CCD2D7B1-ABCC-46DE-AFA6-2FA3F86BD5A9}" destId="{37679E0A-ECB6-4AC1-B9CF-C0417EA5F652}" srcOrd="3" destOrd="0" parTransId="{E16DA28D-9DBD-4520-A103-0D5C2960DD38}" sibTransId="{781225A1-1FFE-40BD-82A8-9AAB3385BA52}"/>
    <dgm:cxn modelId="{1F4BDD20-B696-48CA-8413-C0007BCC7399}" type="presOf" srcId="{3B6AE1BF-8CF8-49B8-A0C1-66E7421852FA}" destId="{BD858DCF-38A7-4CE2-A16A-EC1907416F0E}" srcOrd="0" destOrd="0" presId="urn:microsoft.com/office/officeart/2005/8/layout/hierarchy1"/>
    <dgm:cxn modelId="{465E1324-0173-4481-B2F1-DEECEC986F8C}" type="presOf" srcId="{E873BACF-BA2F-4AB1-B664-9883BDA289FC}" destId="{C711C2AA-8202-418F-B2DC-9A7AAE8A37DE}" srcOrd="0" destOrd="0" presId="urn:microsoft.com/office/officeart/2005/8/layout/hierarchy1"/>
    <dgm:cxn modelId="{BAEB8092-301F-41F5-86F1-DD52F7D0D7EB}" type="presOf" srcId="{849208A1-B2FE-4335-BEEE-93B8C51EC583}" destId="{28AFE033-EEF3-4E88-A9B1-8421AC7E2CAD}" srcOrd="0" destOrd="0" presId="urn:microsoft.com/office/officeart/2005/8/layout/hierarchy1"/>
    <dgm:cxn modelId="{3517E32D-98F4-4A33-B701-A51E11D9977F}" srcId="{CCD2D7B1-ABCC-46DE-AFA6-2FA3F86BD5A9}" destId="{3B6AE1BF-8CF8-49B8-A0C1-66E7421852FA}" srcOrd="0" destOrd="0" parTransId="{2B6901AA-D207-419E-8E42-4EAA0DA3051D}" sibTransId="{7D3DA4A4-EBF7-42FE-A4EB-F1A8681725D1}"/>
    <dgm:cxn modelId="{0C646EC4-39A7-4ED8-B624-58A4140876EB}" type="presOf" srcId="{652F1E29-38A8-4C62-BB65-002E8A06E865}" destId="{2EB9C112-AA82-4A38-970E-69F9FEE91923}" srcOrd="0" destOrd="0" presId="urn:microsoft.com/office/officeart/2005/8/layout/hierarchy1"/>
    <dgm:cxn modelId="{AE0DE55A-9272-42C5-BF4A-72F95DA8954B}" type="presOf" srcId="{2B6901AA-D207-419E-8E42-4EAA0DA3051D}" destId="{F446588F-E0DC-4324-8F84-9188BC66F739}" srcOrd="0" destOrd="0" presId="urn:microsoft.com/office/officeart/2005/8/layout/hierarchy1"/>
    <dgm:cxn modelId="{98CF8D12-CC60-468A-AA8C-AF859C374A50}" type="presOf" srcId="{A1EC0511-5FC0-4396-BF31-81E22553A12C}" destId="{3730F0B8-4A4B-4454-8E39-6DF103E327C4}" srcOrd="0" destOrd="0" presId="urn:microsoft.com/office/officeart/2005/8/layout/hierarchy1"/>
    <dgm:cxn modelId="{51DC0318-07B4-43DD-9494-FC37CAEECEF0}" srcId="{CCD2D7B1-ABCC-46DE-AFA6-2FA3F86BD5A9}" destId="{581F956C-42FC-4C10-B2F5-D7EF128F804A}" srcOrd="6" destOrd="0" parTransId="{849208A1-B2FE-4335-BEEE-93B8C51EC583}" sibTransId="{A268F719-449B-40D0-A91B-2C634EE25305}"/>
    <dgm:cxn modelId="{B1B2886C-82B5-4A50-9CE6-3BC62C06B347}" srcId="{CCD2D7B1-ABCC-46DE-AFA6-2FA3F86BD5A9}" destId="{652F1E29-38A8-4C62-BB65-002E8A06E865}" srcOrd="4" destOrd="0" parTransId="{92EE7836-2EF1-4108-873B-B653B85D58C1}" sibTransId="{8AF0F587-FF79-444F-95A9-97468812A400}"/>
    <dgm:cxn modelId="{324F35CF-9001-45D3-85CC-061D9EA9B562}" srcId="{CCD2D7B1-ABCC-46DE-AFA6-2FA3F86BD5A9}" destId="{66A2DAB4-B408-4C86-8433-E37353C39639}" srcOrd="2" destOrd="0" parTransId="{C4D73E8B-210C-43F5-9B27-CACFA8496D32}" sibTransId="{B329D75E-E505-4014-B7CA-F884B5478E39}"/>
    <dgm:cxn modelId="{4ECA1E4C-78A2-4CEC-A0F9-232003BA4748}" type="presOf" srcId="{3C73C1D5-0A44-451D-8530-8CA5D7F78062}" destId="{0C8902C5-4A25-4C43-B073-D3E5B158A958}" srcOrd="0" destOrd="0" presId="urn:microsoft.com/office/officeart/2005/8/layout/hierarchy1"/>
    <dgm:cxn modelId="{BA8F4BFA-F189-43BF-B27D-A1AFA6069431}" type="presOf" srcId="{9FA58487-655C-4CE7-9D6E-E347D0C1782B}" destId="{D4A20A70-08E8-4D2D-9810-974E5B28289E}" srcOrd="0" destOrd="0" presId="urn:microsoft.com/office/officeart/2005/8/layout/hierarchy1"/>
    <dgm:cxn modelId="{819B2AD8-7348-4B0E-9CD8-3898239C7B37}" type="presOf" srcId="{CCD2D7B1-ABCC-46DE-AFA6-2FA3F86BD5A9}" destId="{B5623346-E045-40CD-861E-ED1AAC35FA52}" srcOrd="0" destOrd="0" presId="urn:microsoft.com/office/officeart/2005/8/layout/hierarchy1"/>
    <dgm:cxn modelId="{A171EDBB-4FA4-455D-8321-560D9D853D67}" type="presOf" srcId="{581F956C-42FC-4C10-B2F5-D7EF128F804A}" destId="{DB3A60C7-53E6-465A-9191-B35185BA4B36}" srcOrd="0" destOrd="0" presId="urn:microsoft.com/office/officeart/2005/8/layout/hierarchy1"/>
    <dgm:cxn modelId="{0932C0A5-E5EC-481D-9FA8-DE13C9EA4EAD}" type="presOf" srcId="{E16DA28D-9DBD-4520-A103-0D5C2960DD38}" destId="{5BA10D71-10F5-4951-847A-1CAA60029C37}" srcOrd="0" destOrd="0" presId="urn:microsoft.com/office/officeart/2005/8/layout/hierarchy1"/>
    <dgm:cxn modelId="{A0E99A2F-66EC-4234-B0B3-3E799BEE25C9}" type="presOf" srcId="{C4D73E8B-210C-43F5-9B27-CACFA8496D32}" destId="{6C46194E-3266-4EFA-9C64-B15B1EC82CE5}" srcOrd="0" destOrd="0" presId="urn:microsoft.com/office/officeart/2005/8/layout/hierarchy1"/>
    <dgm:cxn modelId="{F88E2C4A-D6B7-4E6D-99A7-9AFF881047C8}" srcId="{CCD2D7B1-ABCC-46DE-AFA6-2FA3F86BD5A9}" destId="{E873BACF-BA2F-4AB1-B664-9883BDA289FC}" srcOrd="5" destOrd="0" parTransId="{3C73C1D5-0A44-451D-8530-8CA5D7F78062}" sibTransId="{26F4CD37-CF25-49F3-9E71-F145B3B140BB}"/>
    <dgm:cxn modelId="{AB8C4177-9218-4DA2-9E8D-552EED977899}" srcId="{CCD2D7B1-ABCC-46DE-AFA6-2FA3F86BD5A9}" destId="{51CB7F71-D373-4C8C-A38D-62B2B1433B7A}" srcOrd="1" destOrd="0" parTransId="{A1EC0511-5FC0-4396-BF31-81E22553A12C}" sibTransId="{BB47A3B7-57F2-403F-A5CA-EE37E48BE361}"/>
    <dgm:cxn modelId="{DE951E8A-56DD-4C96-9D38-DE655A0D2DE9}" type="presParOf" srcId="{D4A20A70-08E8-4D2D-9810-974E5B28289E}" destId="{0A21E57D-73B2-4C29-9138-062C98E1422B}" srcOrd="0" destOrd="0" presId="urn:microsoft.com/office/officeart/2005/8/layout/hierarchy1"/>
    <dgm:cxn modelId="{88703103-F37D-4DAB-993F-E0A700428096}" type="presParOf" srcId="{0A21E57D-73B2-4C29-9138-062C98E1422B}" destId="{32AB1223-FD33-4FD0-B0E4-0832DA5551B8}" srcOrd="0" destOrd="0" presId="urn:microsoft.com/office/officeart/2005/8/layout/hierarchy1"/>
    <dgm:cxn modelId="{F7FB84F7-2468-4A82-831F-B865D4F951E0}" type="presParOf" srcId="{32AB1223-FD33-4FD0-B0E4-0832DA5551B8}" destId="{D6FFF9BA-1105-4C91-B65C-B83B6AF5D5B7}" srcOrd="0" destOrd="0" presId="urn:microsoft.com/office/officeart/2005/8/layout/hierarchy1"/>
    <dgm:cxn modelId="{52FD94AA-1139-43F1-BE9F-906AE06A67F3}" type="presParOf" srcId="{32AB1223-FD33-4FD0-B0E4-0832DA5551B8}" destId="{B5623346-E045-40CD-861E-ED1AAC35FA52}" srcOrd="1" destOrd="0" presId="urn:microsoft.com/office/officeart/2005/8/layout/hierarchy1"/>
    <dgm:cxn modelId="{6D77B4C8-A440-4FE2-A414-B001A457C80A}" type="presParOf" srcId="{0A21E57D-73B2-4C29-9138-062C98E1422B}" destId="{14DEB79A-A909-4F23-A04B-A19D9AE0B087}" srcOrd="1" destOrd="0" presId="urn:microsoft.com/office/officeart/2005/8/layout/hierarchy1"/>
    <dgm:cxn modelId="{8FC68E68-616B-4C9C-A74B-CBEA40633CDD}" type="presParOf" srcId="{14DEB79A-A909-4F23-A04B-A19D9AE0B087}" destId="{F446588F-E0DC-4324-8F84-9188BC66F739}" srcOrd="0" destOrd="0" presId="urn:microsoft.com/office/officeart/2005/8/layout/hierarchy1"/>
    <dgm:cxn modelId="{EEF2221A-4AAE-45F0-B5CE-683B8419634F}" type="presParOf" srcId="{14DEB79A-A909-4F23-A04B-A19D9AE0B087}" destId="{AD3E7A7F-B4B9-40A7-91A4-DBB0C686F17F}" srcOrd="1" destOrd="0" presId="urn:microsoft.com/office/officeart/2005/8/layout/hierarchy1"/>
    <dgm:cxn modelId="{E1FE8606-33D3-4A3A-B519-967AFB8E2F5B}" type="presParOf" srcId="{AD3E7A7F-B4B9-40A7-91A4-DBB0C686F17F}" destId="{2E59DC49-65BB-483F-978F-E2CFE424B64C}" srcOrd="0" destOrd="0" presId="urn:microsoft.com/office/officeart/2005/8/layout/hierarchy1"/>
    <dgm:cxn modelId="{BEB18C5E-0BC9-41DD-84C1-595C33865543}" type="presParOf" srcId="{2E59DC49-65BB-483F-978F-E2CFE424B64C}" destId="{8D340413-45C9-4D25-8B54-61C205669D8E}" srcOrd="0" destOrd="0" presId="urn:microsoft.com/office/officeart/2005/8/layout/hierarchy1"/>
    <dgm:cxn modelId="{F4045631-4299-44DD-AC8F-9340687F6A4C}" type="presParOf" srcId="{2E59DC49-65BB-483F-978F-E2CFE424B64C}" destId="{BD858DCF-38A7-4CE2-A16A-EC1907416F0E}" srcOrd="1" destOrd="0" presId="urn:microsoft.com/office/officeart/2005/8/layout/hierarchy1"/>
    <dgm:cxn modelId="{D537C15C-1325-4578-8C2E-66FB3A6D4B2D}" type="presParOf" srcId="{AD3E7A7F-B4B9-40A7-91A4-DBB0C686F17F}" destId="{B66D652B-BA07-46A6-BB2C-EAF67F721181}" srcOrd="1" destOrd="0" presId="urn:microsoft.com/office/officeart/2005/8/layout/hierarchy1"/>
    <dgm:cxn modelId="{6B2F5C21-9837-499E-BFF9-B65BCB333048}" type="presParOf" srcId="{14DEB79A-A909-4F23-A04B-A19D9AE0B087}" destId="{3730F0B8-4A4B-4454-8E39-6DF103E327C4}" srcOrd="2" destOrd="0" presId="urn:microsoft.com/office/officeart/2005/8/layout/hierarchy1"/>
    <dgm:cxn modelId="{90D90596-FA23-4E2C-9009-FFBE6457F6BC}" type="presParOf" srcId="{14DEB79A-A909-4F23-A04B-A19D9AE0B087}" destId="{1599A7E4-F68D-4A0C-9F90-AFEBCA532819}" srcOrd="3" destOrd="0" presId="urn:microsoft.com/office/officeart/2005/8/layout/hierarchy1"/>
    <dgm:cxn modelId="{166C472A-962E-4CBD-8A9E-A7F5D9F96801}" type="presParOf" srcId="{1599A7E4-F68D-4A0C-9F90-AFEBCA532819}" destId="{41DF2E7A-46DD-4EC5-81E3-7E6B92916A76}" srcOrd="0" destOrd="0" presId="urn:microsoft.com/office/officeart/2005/8/layout/hierarchy1"/>
    <dgm:cxn modelId="{47E0C5B5-8661-4839-B78F-6B5576B3B4D2}" type="presParOf" srcId="{41DF2E7A-46DD-4EC5-81E3-7E6B92916A76}" destId="{20C71257-27E1-48BA-80B0-BA7CE510D00C}" srcOrd="0" destOrd="0" presId="urn:microsoft.com/office/officeart/2005/8/layout/hierarchy1"/>
    <dgm:cxn modelId="{824113D2-B6F0-4362-A282-AD25D107B497}" type="presParOf" srcId="{41DF2E7A-46DD-4EC5-81E3-7E6B92916A76}" destId="{38252355-7222-4350-AA1F-A37AA354510E}" srcOrd="1" destOrd="0" presId="urn:microsoft.com/office/officeart/2005/8/layout/hierarchy1"/>
    <dgm:cxn modelId="{C53E0B3A-6FE6-4C96-8DDD-612085AFF291}" type="presParOf" srcId="{1599A7E4-F68D-4A0C-9F90-AFEBCA532819}" destId="{B08A3635-5D59-4A0F-BC43-D054E2AA8251}" srcOrd="1" destOrd="0" presId="urn:microsoft.com/office/officeart/2005/8/layout/hierarchy1"/>
    <dgm:cxn modelId="{626041BD-8544-4767-A2E6-6FDA9449B61E}" type="presParOf" srcId="{14DEB79A-A909-4F23-A04B-A19D9AE0B087}" destId="{6C46194E-3266-4EFA-9C64-B15B1EC82CE5}" srcOrd="4" destOrd="0" presId="urn:microsoft.com/office/officeart/2005/8/layout/hierarchy1"/>
    <dgm:cxn modelId="{C57DF683-DA6D-4C0B-AC08-F87C7F330694}" type="presParOf" srcId="{14DEB79A-A909-4F23-A04B-A19D9AE0B087}" destId="{E94A40D5-0F63-43FF-AFBD-2876D0D4F8DC}" srcOrd="5" destOrd="0" presId="urn:microsoft.com/office/officeart/2005/8/layout/hierarchy1"/>
    <dgm:cxn modelId="{2961CB2C-860C-4F42-A6FF-E7AD983A2953}" type="presParOf" srcId="{E94A40D5-0F63-43FF-AFBD-2876D0D4F8DC}" destId="{B277BA1A-40E2-404F-98BD-0CCE61B68C24}" srcOrd="0" destOrd="0" presId="urn:microsoft.com/office/officeart/2005/8/layout/hierarchy1"/>
    <dgm:cxn modelId="{C2FA9135-A8A4-4655-90C6-CEBC3DAF5C1F}" type="presParOf" srcId="{B277BA1A-40E2-404F-98BD-0CCE61B68C24}" destId="{2FF46364-4952-43B2-88C8-F8550260BB89}" srcOrd="0" destOrd="0" presId="urn:microsoft.com/office/officeart/2005/8/layout/hierarchy1"/>
    <dgm:cxn modelId="{B6CA7CCE-9DE6-4D38-9A9E-04269B41C63F}" type="presParOf" srcId="{B277BA1A-40E2-404F-98BD-0CCE61B68C24}" destId="{5B5D4E07-2BC3-41EF-ABD7-C614E79FE595}" srcOrd="1" destOrd="0" presId="urn:microsoft.com/office/officeart/2005/8/layout/hierarchy1"/>
    <dgm:cxn modelId="{3D68408B-B5A6-4444-B727-990D3C35E3A4}" type="presParOf" srcId="{E94A40D5-0F63-43FF-AFBD-2876D0D4F8DC}" destId="{FA3974DC-3586-4781-B9E1-C3C93029713B}" srcOrd="1" destOrd="0" presId="urn:microsoft.com/office/officeart/2005/8/layout/hierarchy1"/>
    <dgm:cxn modelId="{E2D469DA-3D6B-4387-8147-603C1CD316EB}" type="presParOf" srcId="{14DEB79A-A909-4F23-A04B-A19D9AE0B087}" destId="{5BA10D71-10F5-4951-847A-1CAA60029C37}" srcOrd="6" destOrd="0" presId="urn:microsoft.com/office/officeart/2005/8/layout/hierarchy1"/>
    <dgm:cxn modelId="{B427FD8F-4C48-4D6F-8C41-5FDBB8EB68D2}" type="presParOf" srcId="{14DEB79A-A909-4F23-A04B-A19D9AE0B087}" destId="{3B958F3F-684B-49C7-9AEC-7397C930C623}" srcOrd="7" destOrd="0" presId="urn:microsoft.com/office/officeart/2005/8/layout/hierarchy1"/>
    <dgm:cxn modelId="{B3442D39-5FA9-4E7F-BA51-889C375A73B0}" type="presParOf" srcId="{3B958F3F-684B-49C7-9AEC-7397C930C623}" destId="{08ED53C4-8635-4823-AEC8-019D07B078A8}" srcOrd="0" destOrd="0" presId="urn:microsoft.com/office/officeart/2005/8/layout/hierarchy1"/>
    <dgm:cxn modelId="{6F9BB9F7-0D51-430F-B6A1-8F711F6AA6F2}" type="presParOf" srcId="{08ED53C4-8635-4823-AEC8-019D07B078A8}" destId="{B1AE3450-9B61-4820-8586-9414CE49B385}" srcOrd="0" destOrd="0" presId="urn:microsoft.com/office/officeart/2005/8/layout/hierarchy1"/>
    <dgm:cxn modelId="{B63B09DB-882F-4791-9499-EEA91C92A275}" type="presParOf" srcId="{08ED53C4-8635-4823-AEC8-019D07B078A8}" destId="{56CDE16A-C810-4D1B-BC46-E3FBDD46461A}" srcOrd="1" destOrd="0" presId="urn:microsoft.com/office/officeart/2005/8/layout/hierarchy1"/>
    <dgm:cxn modelId="{297ED096-788B-4B2C-8E44-EC9779F34319}" type="presParOf" srcId="{3B958F3F-684B-49C7-9AEC-7397C930C623}" destId="{48A90799-43FE-417C-9812-D6E41AA0FF6F}" srcOrd="1" destOrd="0" presId="urn:microsoft.com/office/officeart/2005/8/layout/hierarchy1"/>
    <dgm:cxn modelId="{00D71CB8-6E80-4800-A02E-7D7858EC0F6A}" type="presParOf" srcId="{14DEB79A-A909-4F23-A04B-A19D9AE0B087}" destId="{CDA7D90B-A3C4-42A7-9C28-A4D32CAC42B4}" srcOrd="8" destOrd="0" presId="urn:microsoft.com/office/officeart/2005/8/layout/hierarchy1"/>
    <dgm:cxn modelId="{C42CDE8C-98E2-4F8D-A8C4-20205CF5F225}" type="presParOf" srcId="{14DEB79A-A909-4F23-A04B-A19D9AE0B087}" destId="{7394E3ED-354E-488D-9337-873F8FEFB632}" srcOrd="9" destOrd="0" presId="urn:microsoft.com/office/officeart/2005/8/layout/hierarchy1"/>
    <dgm:cxn modelId="{5CEA26BB-C673-4C9D-9098-22F9A9045795}" type="presParOf" srcId="{7394E3ED-354E-488D-9337-873F8FEFB632}" destId="{8BC1E07B-6EB8-4C6E-A6CA-45C975EA908C}" srcOrd="0" destOrd="0" presId="urn:microsoft.com/office/officeart/2005/8/layout/hierarchy1"/>
    <dgm:cxn modelId="{BBAC47A8-CF72-48B2-82A3-1527C8D8FB22}" type="presParOf" srcId="{8BC1E07B-6EB8-4C6E-A6CA-45C975EA908C}" destId="{BF2737FB-BEA3-48CA-9CBD-7ECAFE36C483}" srcOrd="0" destOrd="0" presId="urn:microsoft.com/office/officeart/2005/8/layout/hierarchy1"/>
    <dgm:cxn modelId="{84F7801A-8548-4BB6-AC8E-487B743645F7}" type="presParOf" srcId="{8BC1E07B-6EB8-4C6E-A6CA-45C975EA908C}" destId="{2EB9C112-AA82-4A38-970E-69F9FEE91923}" srcOrd="1" destOrd="0" presId="urn:microsoft.com/office/officeart/2005/8/layout/hierarchy1"/>
    <dgm:cxn modelId="{AD9ED363-6D83-4467-8F3D-46F5BD41DCB7}" type="presParOf" srcId="{7394E3ED-354E-488D-9337-873F8FEFB632}" destId="{3C9B2F7F-35F3-4DB3-BA04-81C6132234F9}" srcOrd="1" destOrd="0" presId="urn:microsoft.com/office/officeart/2005/8/layout/hierarchy1"/>
    <dgm:cxn modelId="{90D43CE7-2FD3-48C0-A5E6-E9682706427D}" type="presParOf" srcId="{14DEB79A-A909-4F23-A04B-A19D9AE0B087}" destId="{0C8902C5-4A25-4C43-B073-D3E5B158A958}" srcOrd="10" destOrd="0" presId="urn:microsoft.com/office/officeart/2005/8/layout/hierarchy1"/>
    <dgm:cxn modelId="{D9962A94-7552-4762-82D8-3F701A19B36F}" type="presParOf" srcId="{14DEB79A-A909-4F23-A04B-A19D9AE0B087}" destId="{F650397B-83AE-4EC2-A6A4-47DB1C2F2128}" srcOrd="11" destOrd="0" presId="urn:microsoft.com/office/officeart/2005/8/layout/hierarchy1"/>
    <dgm:cxn modelId="{1B302B1C-B6B3-4A6F-B0DF-20FDA6A0F897}" type="presParOf" srcId="{F650397B-83AE-4EC2-A6A4-47DB1C2F2128}" destId="{BDCAA0A6-E039-4DE1-AFCD-805EFBFB1658}" srcOrd="0" destOrd="0" presId="urn:microsoft.com/office/officeart/2005/8/layout/hierarchy1"/>
    <dgm:cxn modelId="{0E977796-3A7C-4C19-A2BF-31E9AA8E46BB}" type="presParOf" srcId="{BDCAA0A6-E039-4DE1-AFCD-805EFBFB1658}" destId="{8FFBAF72-26B6-4ADA-A834-451C37D5032B}" srcOrd="0" destOrd="0" presId="urn:microsoft.com/office/officeart/2005/8/layout/hierarchy1"/>
    <dgm:cxn modelId="{8E124BCB-01E1-458C-9DE3-BCFA7CFE0941}" type="presParOf" srcId="{BDCAA0A6-E039-4DE1-AFCD-805EFBFB1658}" destId="{C711C2AA-8202-418F-B2DC-9A7AAE8A37DE}" srcOrd="1" destOrd="0" presId="urn:microsoft.com/office/officeart/2005/8/layout/hierarchy1"/>
    <dgm:cxn modelId="{BFE8457C-CB0E-4E84-ACF1-17FAA7AAAF1C}" type="presParOf" srcId="{F650397B-83AE-4EC2-A6A4-47DB1C2F2128}" destId="{79A6E167-50D2-4D3C-A858-0FBA3D2AB1B9}" srcOrd="1" destOrd="0" presId="urn:microsoft.com/office/officeart/2005/8/layout/hierarchy1"/>
    <dgm:cxn modelId="{CB4C66A3-DD07-4CF6-8D54-086131C0530F}" type="presParOf" srcId="{14DEB79A-A909-4F23-A04B-A19D9AE0B087}" destId="{28AFE033-EEF3-4E88-A9B1-8421AC7E2CAD}" srcOrd="12" destOrd="0" presId="urn:microsoft.com/office/officeart/2005/8/layout/hierarchy1"/>
    <dgm:cxn modelId="{5A68A370-2328-4FC5-9CC5-A8B2B7722AAB}" type="presParOf" srcId="{14DEB79A-A909-4F23-A04B-A19D9AE0B087}" destId="{3B263835-854B-476C-986F-A7B6092C21B6}" srcOrd="13" destOrd="0" presId="urn:microsoft.com/office/officeart/2005/8/layout/hierarchy1"/>
    <dgm:cxn modelId="{C87BD48E-F277-49DD-8FE4-E3AB4C3E6A80}" type="presParOf" srcId="{3B263835-854B-476C-986F-A7B6092C21B6}" destId="{2CFD70EA-12B2-48E0-ACB0-4F12FE8B27F3}" srcOrd="0" destOrd="0" presId="urn:microsoft.com/office/officeart/2005/8/layout/hierarchy1"/>
    <dgm:cxn modelId="{573E0818-72A3-4295-B27D-0587422FA43C}" type="presParOf" srcId="{2CFD70EA-12B2-48E0-ACB0-4F12FE8B27F3}" destId="{63D54418-F038-4E88-80F4-BEC6BA123FBA}" srcOrd="0" destOrd="0" presId="urn:microsoft.com/office/officeart/2005/8/layout/hierarchy1"/>
    <dgm:cxn modelId="{1BCAC0E1-6C46-420F-97F1-CE09F5146590}" type="presParOf" srcId="{2CFD70EA-12B2-48E0-ACB0-4F12FE8B27F3}" destId="{DB3A60C7-53E6-465A-9191-B35185BA4B36}" srcOrd="1" destOrd="0" presId="urn:microsoft.com/office/officeart/2005/8/layout/hierarchy1"/>
    <dgm:cxn modelId="{0F1DB96A-235C-4543-A079-B53759927E8F}" type="presParOf" srcId="{3B263835-854B-476C-986F-A7B6092C21B6}" destId="{0B3A712E-7231-465F-AF96-EB2DA9208D7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7B36D-8F4C-426E-AAB5-F77F02F7B73C}">
      <dsp:nvSpPr>
        <dsp:cNvPr id="0" name=""/>
        <dsp:cNvSpPr/>
      </dsp:nvSpPr>
      <dsp:spPr>
        <a:xfrm>
          <a:off x="1978461" y="1790893"/>
          <a:ext cx="939620" cy="939620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b="1" kern="1200" dirty="0">
              <a:solidFill>
                <a:srgbClr val="0070C0"/>
              </a:solidFill>
            </a:rPr>
            <a:t>IDM</a:t>
          </a:r>
        </a:p>
      </dsp:txBody>
      <dsp:txXfrm>
        <a:off x="2116065" y="1928497"/>
        <a:ext cx="664412" cy="664412"/>
      </dsp:txXfrm>
    </dsp:sp>
    <dsp:sp modelId="{4FD32B48-3694-436F-AB64-A19548B3CA06}">
      <dsp:nvSpPr>
        <dsp:cNvPr id="0" name=""/>
        <dsp:cNvSpPr/>
      </dsp:nvSpPr>
      <dsp:spPr>
        <a:xfrm rot="16200000">
          <a:off x="2024137" y="1349488"/>
          <a:ext cx="848269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848269" y="172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2427065" y="1345552"/>
        <a:ext cx="42413" cy="42413"/>
      </dsp:txXfrm>
    </dsp:sp>
    <dsp:sp modelId="{0DECA9C6-C3A7-42CC-BE94-8DDAA11C168D}">
      <dsp:nvSpPr>
        <dsp:cNvPr id="0" name=""/>
        <dsp:cNvSpPr/>
      </dsp:nvSpPr>
      <dsp:spPr>
        <a:xfrm>
          <a:off x="1978461" y="3004"/>
          <a:ext cx="939620" cy="939620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/>
            <a:t>MAIS</a:t>
          </a:r>
        </a:p>
      </dsp:txBody>
      <dsp:txXfrm>
        <a:off x="2116065" y="140608"/>
        <a:ext cx="664412" cy="664412"/>
      </dsp:txXfrm>
    </dsp:sp>
    <dsp:sp modelId="{216B36B4-C3A2-4D18-8D87-4A1BD5358284}">
      <dsp:nvSpPr>
        <dsp:cNvPr id="0" name=""/>
        <dsp:cNvSpPr/>
      </dsp:nvSpPr>
      <dsp:spPr>
        <a:xfrm rot="18600000">
          <a:off x="2598753" y="1558631"/>
          <a:ext cx="848269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848269" y="172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001681" y="1554695"/>
        <a:ext cx="42413" cy="42413"/>
      </dsp:txXfrm>
    </dsp:sp>
    <dsp:sp modelId="{21913619-8DB1-4B71-BD16-05665DADD368}">
      <dsp:nvSpPr>
        <dsp:cNvPr id="0" name=""/>
        <dsp:cNvSpPr/>
      </dsp:nvSpPr>
      <dsp:spPr>
        <a:xfrm>
          <a:off x="3127694" y="421290"/>
          <a:ext cx="939620" cy="93962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1" kern="1200" dirty="0"/>
            <a:t>Zimbra2</a:t>
          </a:r>
        </a:p>
      </dsp:txBody>
      <dsp:txXfrm>
        <a:off x="3265298" y="558894"/>
        <a:ext cx="664412" cy="664412"/>
      </dsp:txXfrm>
    </dsp:sp>
    <dsp:sp modelId="{4C1AEE09-4DA4-416B-A513-1A0FEDD748C7}">
      <dsp:nvSpPr>
        <dsp:cNvPr id="0" name=""/>
        <dsp:cNvSpPr/>
      </dsp:nvSpPr>
      <dsp:spPr>
        <a:xfrm rot="21000000">
          <a:off x="2904500" y="2088201"/>
          <a:ext cx="848269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848269" y="172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07428" y="2084264"/>
        <a:ext cx="42413" cy="42413"/>
      </dsp:txXfrm>
    </dsp:sp>
    <dsp:sp modelId="{06177F75-3103-4FCF-86B5-EABA8E631186}">
      <dsp:nvSpPr>
        <dsp:cNvPr id="0" name=""/>
        <dsp:cNvSpPr/>
      </dsp:nvSpPr>
      <dsp:spPr>
        <a:xfrm>
          <a:off x="3739189" y="1480429"/>
          <a:ext cx="939620" cy="93962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50" b="1" kern="1200" dirty="0" err="1"/>
            <a:t>CardPay</a:t>
          </a:r>
          <a:endParaRPr lang="sk-SK" sz="1050" b="1" kern="1200" dirty="0"/>
        </a:p>
      </dsp:txBody>
      <dsp:txXfrm>
        <a:off x="3876793" y="1618033"/>
        <a:ext cx="664412" cy="664412"/>
      </dsp:txXfrm>
    </dsp:sp>
    <dsp:sp modelId="{4C713676-F96B-41F6-A6BA-0F0A1A70D165}">
      <dsp:nvSpPr>
        <dsp:cNvPr id="0" name=""/>
        <dsp:cNvSpPr/>
      </dsp:nvSpPr>
      <dsp:spPr>
        <a:xfrm rot="1800000">
          <a:off x="2798316" y="2690405"/>
          <a:ext cx="848269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848269" y="172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01243" y="2686468"/>
        <a:ext cx="42413" cy="42413"/>
      </dsp:txXfrm>
    </dsp:sp>
    <dsp:sp modelId="{50438C19-3339-4F1E-B5A9-E8EBFCCAA1AC}">
      <dsp:nvSpPr>
        <dsp:cNvPr id="0" name=""/>
        <dsp:cNvSpPr/>
      </dsp:nvSpPr>
      <dsp:spPr>
        <a:xfrm>
          <a:off x="3526819" y="2684837"/>
          <a:ext cx="939620" cy="939620"/>
        </a:xfrm>
        <a:prstGeom prst="ellipse">
          <a:avLst/>
        </a:prstGeom>
        <a:solidFill>
          <a:srgbClr val="EF11D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50" b="1" kern="1200" dirty="0"/>
            <a:t>PC + </a:t>
          </a:r>
          <a:r>
            <a:rPr lang="sk-SK" sz="1050" b="1" kern="1200" dirty="0" err="1"/>
            <a:t>SunRay</a:t>
          </a:r>
          <a:endParaRPr lang="sk-SK" sz="1050" b="1" kern="1200" dirty="0"/>
        </a:p>
      </dsp:txBody>
      <dsp:txXfrm>
        <a:off x="3664423" y="2822441"/>
        <a:ext cx="664412" cy="664412"/>
      </dsp:txXfrm>
    </dsp:sp>
    <dsp:sp modelId="{EF9F85A6-24A8-4165-9A93-F51E2179233C}">
      <dsp:nvSpPr>
        <dsp:cNvPr id="0" name=""/>
        <dsp:cNvSpPr/>
      </dsp:nvSpPr>
      <dsp:spPr>
        <a:xfrm rot="4200000">
          <a:off x="2329884" y="3083466"/>
          <a:ext cx="848269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848269" y="172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2732812" y="3079529"/>
        <a:ext cx="42413" cy="42413"/>
      </dsp:txXfrm>
    </dsp:sp>
    <dsp:sp modelId="{9496E024-56E1-4FB5-A2FD-09AD87B81A18}">
      <dsp:nvSpPr>
        <dsp:cNvPr id="0" name=""/>
        <dsp:cNvSpPr/>
      </dsp:nvSpPr>
      <dsp:spPr>
        <a:xfrm>
          <a:off x="2589956" y="3470959"/>
          <a:ext cx="939620" cy="939620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50" b="1" kern="1200" dirty="0"/>
            <a:t>EM </a:t>
          </a:r>
          <a:r>
            <a:rPr lang="sk-SK" sz="1050" b="1" kern="1200" dirty="0" err="1"/>
            <a:t>Student</a:t>
          </a:r>
          <a:endParaRPr lang="sk-SK" sz="1050" b="1" kern="1200" dirty="0"/>
        </a:p>
      </dsp:txBody>
      <dsp:txXfrm>
        <a:off x="2727560" y="3608563"/>
        <a:ext cx="664412" cy="664412"/>
      </dsp:txXfrm>
    </dsp:sp>
    <dsp:sp modelId="{5BA644DE-ADA1-445E-9E69-6A18261A84D4}">
      <dsp:nvSpPr>
        <dsp:cNvPr id="0" name=""/>
        <dsp:cNvSpPr/>
      </dsp:nvSpPr>
      <dsp:spPr>
        <a:xfrm rot="6600000">
          <a:off x="1718390" y="3083466"/>
          <a:ext cx="848269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848269" y="172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0800000">
        <a:off x="2121318" y="3079529"/>
        <a:ext cx="42413" cy="42413"/>
      </dsp:txXfrm>
    </dsp:sp>
    <dsp:sp modelId="{46E5EEA2-3150-4C73-A5E0-17C3DF652208}">
      <dsp:nvSpPr>
        <dsp:cNvPr id="0" name=""/>
        <dsp:cNvSpPr/>
      </dsp:nvSpPr>
      <dsp:spPr>
        <a:xfrm>
          <a:off x="1366967" y="3470959"/>
          <a:ext cx="939620" cy="93962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/>
            <a:t>EZP</a:t>
          </a:r>
        </a:p>
      </dsp:txBody>
      <dsp:txXfrm>
        <a:off x="1504571" y="3608563"/>
        <a:ext cx="664412" cy="664412"/>
      </dsp:txXfrm>
    </dsp:sp>
    <dsp:sp modelId="{A1EA7C61-1D6D-476F-B016-2EC63968B8C7}">
      <dsp:nvSpPr>
        <dsp:cNvPr id="0" name=""/>
        <dsp:cNvSpPr/>
      </dsp:nvSpPr>
      <dsp:spPr>
        <a:xfrm rot="9000000">
          <a:off x="1249958" y="2690405"/>
          <a:ext cx="848269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848269" y="172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0800000">
        <a:off x="1652886" y="2686468"/>
        <a:ext cx="42413" cy="42413"/>
      </dsp:txXfrm>
    </dsp:sp>
    <dsp:sp modelId="{0CCE521B-3E0D-4F57-9B1A-F1973CB46DE2}">
      <dsp:nvSpPr>
        <dsp:cNvPr id="0" name=""/>
        <dsp:cNvSpPr/>
      </dsp:nvSpPr>
      <dsp:spPr>
        <a:xfrm>
          <a:off x="430104" y="2684837"/>
          <a:ext cx="939620" cy="939620"/>
        </a:xfrm>
        <a:prstGeom prst="ellipse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00" b="1" kern="1200" dirty="0" err="1"/>
            <a:t>DaWinc</a:t>
          </a:r>
          <a:r>
            <a:rPr lang="sk-SK" sz="1000" b="0" kern="1200" dirty="0" err="1"/>
            <a:t>i</a:t>
          </a:r>
          <a:endParaRPr lang="sk-SK" sz="1000" b="0" kern="1200" dirty="0"/>
        </a:p>
      </dsp:txBody>
      <dsp:txXfrm>
        <a:off x="567708" y="2822441"/>
        <a:ext cx="664412" cy="664412"/>
      </dsp:txXfrm>
    </dsp:sp>
    <dsp:sp modelId="{CE5773C9-76CE-4C4B-A673-95F8DC7BA042}">
      <dsp:nvSpPr>
        <dsp:cNvPr id="0" name=""/>
        <dsp:cNvSpPr/>
      </dsp:nvSpPr>
      <dsp:spPr>
        <a:xfrm rot="11400000">
          <a:off x="1143773" y="2088201"/>
          <a:ext cx="848269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848269" y="172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0800000">
        <a:off x="1546701" y="2084264"/>
        <a:ext cx="42413" cy="42413"/>
      </dsp:txXfrm>
    </dsp:sp>
    <dsp:sp modelId="{F3194880-E3AF-4C21-BB38-2A076AF45027}">
      <dsp:nvSpPr>
        <dsp:cNvPr id="0" name=""/>
        <dsp:cNvSpPr/>
      </dsp:nvSpPr>
      <dsp:spPr>
        <a:xfrm>
          <a:off x="217734" y="1480429"/>
          <a:ext cx="939620" cy="939620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1" kern="1200" dirty="0"/>
            <a:t>LMS </a:t>
          </a:r>
          <a:r>
            <a:rPr lang="sk-SK" sz="1100" b="1" kern="1200" dirty="0" err="1"/>
            <a:t>Moodle</a:t>
          </a:r>
          <a:endParaRPr lang="sk-SK" sz="1100" b="1" kern="1200" dirty="0"/>
        </a:p>
      </dsp:txBody>
      <dsp:txXfrm>
        <a:off x="355338" y="1618033"/>
        <a:ext cx="664412" cy="664412"/>
      </dsp:txXfrm>
    </dsp:sp>
    <dsp:sp modelId="{72363218-9EDA-4476-9A7D-187631A28112}">
      <dsp:nvSpPr>
        <dsp:cNvPr id="0" name=""/>
        <dsp:cNvSpPr/>
      </dsp:nvSpPr>
      <dsp:spPr>
        <a:xfrm rot="13800000">
          <a:off x="1449520" y="1558631"/>
          <a:ext cx="848269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848269" y="172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0800000">
        <a:off x="1852448" y="1554695"/>
        <a:ext cx="42413" cy="42413"/>
      </dsp:txXfrm>
    </dsp:sp>
    <dsp:sp modelId="{E10D7AED-AC66-4F65-8C39-11B93528F54A}">
      <dsp:nvSpPr>
        <dsp:cNvPr id="0" name=""/>
        <dsp:cNvSpPr/>
      </dsp:nvSpPr>
      <dsp:spPr>
        <a:xfrm>
          <a:off x="829229" y="421290"/>
          <a:ext cx="939620" cy="939620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800" b="1" kern="1200" dirty="0"/>
            <a:t>EDUROAM</a:t>
          </a:r>
        </a:p>
      </dsp:txBody>
      <dsp:txXfrm>
        <a:off x="966833" y="558894"/>
        <a:ext cx="664412" cy="664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FE033-EEF3-4E88-A9B1-8421AC7E2CAD}">
      <dsp:nvSpPr>
        <dsp:cNvPr id="0" name=""/>
        <dsp:cNvSpPr/>
      </dsp:nvSpPr>
      <dsp:spPr>
        <a:xfrm>
          <a:off x="4060753" y="2115064"/>
          <a:ext cx="3567097" cy="28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12"/>
              </a:lnTo>
              <a:lnTo>
                <a:pt x="3567097" y="192812"/>
              </a:lnTo>
              <a:lnTo>
                <a:pt x="3567097" y="2829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902C5-4A25-4C43-B073-D3E5B158A958}">
      <dsp:nvSpPr>
        <dsp:cNvPr id="0" name=""/>
        <dsp:cNvSpPr/>
      </dsp:nvSpPr>
      <dsp:spPr>
        <a:xfrm>
          <a:off x="4060753" y="2115064"/>
          <a:ext cx="2378065" cy="28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12"/>
              </a:lnTo>
              <a:lnTo>
                <a:pt x="2378065" y="192812"/>
              </a:lnTo>
              <a:lnTo>
                <a:pt x="2378065" y="2829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7D90B-A3C4-42A7-9C28-A4D32CAC42B4}">
      <dsp:nvSpPr>
        <dsp:cNvPr id="0" name=""/>
        <dsp:cNvSpPr/>
      </dsp:nvSpPr>
      <dsp:spPr>
        <a:xfrm>
          <a:off x="4060753" y="2115064"/>
          <a:ext cx="1189032" cy="28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12"/>
              </a:lnTo>
              <a:lnTo>
                <a:pt x="1189032" y="192812"/>
              </a:lnTo>
              <a:lnTo>
                <a:pt x="1189032" y="2829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10D71-10F5-4951-847A-1CAA60029C37}">
      <dsp:nvSpPr>
        <dsp:cNvPr id="0" name=""/>
        <dsp:cNvSpPr/>
      </dsp:nvSpPr>
      <dsp:spPr>
        <a:xfrm>
          <a:off x="4015033" y="2115064"/>
          <a:ext cx="91440" cy="28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9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6194E-3266-4EFA-9C64-B15B1EC82CE5}">
      <dsp:nvSpPr>
        <dsp:cNvPr id="0" name=""/>
        <dsp:cNvSpPr/>
      </dsp:nvSpPr>
      <dsp:spPr>
        <a:xfrm>
          <a:off x="2871720" y="2115064"/>
          <a:ext cx="1189032" cy="282935"/>
        </a:xfrm>
        <a:custGeom>
          <a:avLst/>
          <a:gdLst/>
          <a:ahLst/>
          <a:cxnLst/>
          <a:rect l="0" t="0" r="0" b="0"/>
          <a:pathLst>
            <a:path>
              <a:moveTo>
                <a:pt x="1189032" y="0"/>
              </a:moveTo>
              <a:lnTo>
                <a:pt x="1189032" y="192812"/>
              </a:lnTo>
              <a:lnTo>
                <a:pt x="0" y="192812"/>
              </a:lnTo>
              <a:lnTo>
                <a:pt x="0" y="2829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0F0B8-4A4B-4454-8E39-6DF103E327C4}">
      <dsp:nvSpPr>
        <dsp:cNvPr id="0" name=""/>
        <dsp:cNvSpPr/>
      </dsp:nvSpPr>
      <dsp:spPr>
        <a:xfrm>
          <a:off x="1682687" y="2115064"/>
          <a:ext cx="2378065" cy="282935"/>
        </a:xfrm>
        <a:custGeom>
          <a:avLst/>
          <a:gdLst/>
          <a:ahLst/>
          <a:cxnLst/>
          <a:rect l="0" t="0" r="0" b="0"/>
          <a:pathLst>
            <a:path>
              <a:moveTo>
                <a:pt x="2378065" y="0"/>
              </a:moveTo>
              <a:lnTo>
                <a:pt x="2378065" y="192812"/>
              </a:lnTo>
              <a:lnTo>
                <a:pt x="0" y="192812"/>
              </a:lnTo>
              <a:lnTo>
                <a:pt x="0" y="2829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6588F-E0DC-4324-8F84-9188BC66F739}">
      <dsp:nvSpPr>
        <dsp:cNvPr id="0" name=""/>
        <dsp:cNvSpPr/>
      </dsp:nvSpPr>
      <dsp:spPr>
        <a:xfrm>
          <a:off x="493655" y="2115064"/>
          <a:ext cx="3567097" cy="282935"/>
        </a:xfrm>
        <a:custGeom>
          <a:avLst/>
          <a:gdLst/>
          <a:ahLst/>
          <a:cxnLst/>
          <a:rect l="0" t="0" r="0" b="0"/>
          <a:pathLst>
            <a:path>
              <a:moveTo>
                <a:pt x="3567097" y="0"/>
              </a:moveTo>
              <a:lnTo>
                <a:pt x="3567097" y="192812"/>
              </a:lnTo>
              <a:lnTo>
                <a:pt x="0" y="192812"/>
              </a:lnTo>
              <a:lnTo>
                <a:pt x="0" y="2829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FF9BA-1105-4C91-B65C-B83B6AF5D5B7}">
      <dsp:nvSpPr>
        <dsp:cNvPr id="0" name=""/>
        <dsp:cNvSpPr/>
      </dsp:nvSpPr>
      <dsp:spPr>
        <a:xfrm>
          <a:off x="3429610" y="1395242"/>
          <a:ext cx="1262285" cy="719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23346-E045-40CD-861E-ED1AAC35FA52}">
      <dsp:nvSpPr>
        <dsp:cNvPr id="0" name=""/>
        <dsp:cNvSpPr/>
      </dsp:nvSpPr>
      <dsp:spPr>
        <a:xfrm>
          <a:off x="3537704" y="1497931"/>
          <a:ext cx="1262285" cy="719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00" b="1" kern="1200" dirty="0"/>
            <a:t>Portál pre správu používateľského účtu</a:t>
          </a:r>
        </a:p>
      </dsp:txBody>
      <dsp:txXfrm>
        <a:off x="3558787" y="1519014"/>
        <a:ext cx="1220119" cy="677656"/>
      </dsp:txXfrm>
    </dsp:sp>
    <dsp:sp modelId="{8D340413-45C9-4D25-8B54-61C205669D8E}">
      <dsp:nvSpPr>
        <dsp:cNvPr id="0" name=""/>
        <dsp:cNvSpPr/>
      </dsp:nvSpPr>
      <dsp:spPr>
        <a:xfrm>
          <a:off x="7233" y="2398000"/>
          <a:ext cx="972844" cy="61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58DCF-38A7-4CE2-A16A-EC1907416F0E}">
      <dsp:nvSpPr>
        <dsp:cNvPr id="0" name=""/>
        <dsp:cNvSpPr/>
      </dsp:nvSpPr>
      <dsp:spPr>
        <a:xfrm>
          <a:off x="115326" y="2500689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>
              <a:solidFill>
                <a:srgbClr val="C00000"/>
              </a:solidFill>
            </a:rPr>
            <a:t>MAIS</a:t>
          </a:r>
          <a:endParaRPr lang="sk-SK" sz="1200" b="1" kern="1200" dirty="0">
            <a:solidFill>
              <a:srgbClr val="C00000"/>
            </a:solidFill>
          </a:endParaRPr>
        </a:p>
      </dsp:txBody>
      <dsp:txXfrm>
        <a:off x="133419" y="2518782"/>
        <a:ext cx="936658" cy="581570"/>
      </dsp:txXfrm>
    </dsp:sp>
    <dsp:sp modelId="{20C71257-27E1-48BA-80B0-BA7CE510D00C}">
      <dsp:nvSpPr>
        <dsp:cNvPr id="0" name=""/>
        <dsp:cNvSpPr/>
      </dsp:nvSpPr>
      <dsp:spPr>
        <a:xfrm>
          <a:off x="1196265" y="2398000"/>
          <a:ext cx="972844" cy="61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52355-7222-4350-AA1F-A37AA354510E}">
      <dsp:nvSpPr>
        <dsp:cNvPr id="0" name=""/>
        <dsp:cNvSpPr/>
      </dsp:nvSpPr>
      <dsp:spPr>
        <a:xfrm>
          <a:off x="1304359" y="2500689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>
              <a:solidFill>
                <a:srgbClr val="C00000"/>
              </a:solidFill>
            </a:rPr>
            <a:t>ZIMBRA2</a:t>
          </a:r>
        </a:p>
      </dsp:txBody>
      <dsp:txXfrm>
        <a:off x="1322452" y="2518782"/>
        <a:ext cx="936658" cy="581570"/>
      </dsp:txXfrm>
    </dsp:sp>
    <dsp:sp modelId="{2FF46364-4952-43B2-88C8-F8550260BB89}">
      <dsp:nvSpPr>
        <dsp:cNvPr id="0" name=""/>
        <dsp:cNvSpPr/>
      </dsp:nvSpPr>
      <dsp:spPr>
        <a:xfrm>
          <a:off x="2385298" y="2398000"/>
          <a:ext cx="972844" cy="61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D4E07-2BC3-41EF-ABD7-C614E79FE595}">
      <dsp:nvSpPr>
        <dsp:cNvPr id="0" name=""/>
        <dsp:cNvSpPr/>
      </dsp:nvSpPr>
      <dsp:spPr>
        <a:xfrm>
          <a:off x="2493391" y="2500689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1" kern="1200" dirty="0">
              <a:solidFill>
                <a:srgbClr val="C00000"/>
              </a:solidFill>
            </a:rPr>
            <a:t>INTRANET</a:t>
          </a:r>
        </a:p>
      </dsp:txBody>
      <dsp:txXfrm>
        <a:off x="2511484" y="2518782"/>
        <a:ext cx="936658" cy="581570"/>
      </dsp:txXfrm>
    </dsp:sp>
    <dsp:sp modelId="{B1AE3450-9B61-4820-8586-9414CE49B385}">
      <dsp:nvSpPr>
        <dsp:cNvPr id="0" name=""/>
        <dsp:cNvSpPr/>
      </dsp:nvSpPr>
      <dsp:spPr>
        <a:xfrm>
          <a:off x="3574330" y="2398000"/>
          <a:ext cx="972844" cy="61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DE16A-C810-4D1B-BC46-E3FBDD46461A}">
      <dsp:nvSpPr>
        <dsp:cNvPr id="0" name=""/>
        <dsp:cNvSpPr/>
      </dsp:nvSpPr>
      <dsp:spPr>
        <a:xfrm>
          <a:off x="3682424" y="2500689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>
              <a:solidFill>
                <a:srgbClr val="C00000"/>
              </a:solidFill>
            </a:rPr>
            <a:t>EZP</a:t>
          </a:r>
        </a:p>
      </dsp:txBody>
      <dsp:txXfrm>
        <a:off x="3700517" y="2518782"/>
        <a:ext cx="936658" cy="581570"/>
      </dsp:txXfrm>
    </dsp:sp>
    <dsp:sp modelId="{BF2737FB-BEA3-48CA-9CBD-7ECAFE36C483}">
      <dsp:nvSpPr>
        <dsp:cNvPr id="0" name=""/>
        <dsp:cNvSpPr/>
      </dsp:nvSpPr>
      <dsp:spPr>
        <a:xfrm>
          <a:off x="4763363" y="2398000"/>
          <a:ext cx="972844" cy="61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9C112-AA82-4A38-970E-69F9FEE91923}">
      <dsp:nvSpPr>
        <dsp:cNvPr id="0" name=""/>
        <dsp:cNvSpPr/>
      </dsp:nvSpPr>
      <dsp:spPr>
        <a:xfrm>
          <a:off x="4871457" y="2500689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>
              <a:solidFill>
                <a:srgbClr val="C00000"/>
              </a:solidFill>
            </a:rPr>
            <a:t>KIS DAWINCI</a:t>
          </a:r>
          <a:endParaRPr lang="sk-SK" sz="1200" b="1" kern="1200" dirty="0"/>
        </a:p>
      </dsp:txBody>
      <dsp:txXfrm>
        <a:off x="4889550" y="2518782"/>
        <a:ext cx="936658" cy="581570"/>
      </dsp:txXfrm>
    </dsp:sp>
    <dsp:sp modelId="{8FFBAF72-26B6-4ADA-A834-451C37D5032B}">
      <dsp:nvSpPr>
        <dsp:cNvPr id="0" name=""/>
        <dsp:cNvSpPr/>
      </dsp:nvSpPr>
      <dsp:spPr>
        <a:xfrm>
          <a:off x="5952395" y="2398000"/>
          <a:ext cx="972844" cy="61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1C2AA-8202-418F-B2DC-9A7AAE8A37DE}">
      <dsp:nvSpPr>
        <dsp:cNvPr id="0" name=""/>
        <dsp:cNvSpPr/>
      </dsp:nvSpPr>
      <dsp:spPr>
        <a:xfrm>
          <a:off x="6060489" y="2500689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 err="1">
              <a:solidFill>
                <a:srgbClr val="C00000"/>
              </a:solidFill>
            </a:rPr>
            <a:t>CardPay</a:t>
          </a:r>
          <a:endParaRPr lang="sk-SK" sz="1200" b="1" kern="1200" dirty="0">
            <a:solidFill>
              <a:srgbClr val="C00000"/>
            </a:solidFill>
          </a:endParaRPr>
        </a:p>
      </dsp:txBody>
      <dsp:txXfrm>
        <a:off x="6078582" y="2518782"/>
        <a:ext cx="936658" cy="581570"/>
      </dsp:txXfrm>
    </dsp:sp>
    <dsp:sp modelId="{63D54418-F038-4E88-80F4-BEC6BA123FBA}">
      <dsp:nvSpPr>
        <dsp:cNvPr id="0" name=""/>
        <dsp:cNvSpPr/>
      </dsp:nvSpPr>
      <dsp:spPr>
        <a:xfrm>
          <a:off x="7141428" y="2398000"/>
          <a:ext cx="972844" cy="61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A60C7-53E6-465A-9191-B35185BA4B36}">
      <dsp:nvSpPr>
        <dsp:cNvPr id="0" name=""/>
        <dsp:cNvSpPr/>
      </dsp:nvSpPr>
      <dsp:spPr>
        <a:xfrm>
          <a:off x="7249522" y="2500689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1" kern="1200" dirty="0">
              <a:solidFill>
                <a:srgbClr val="C00000"/>
              </a:solidFill>
            </a:rPr>
            <a:t>EDUROAM</a:t>
          </a:r>
        </a:p>
      </dsp:txBody>
      <dsp:txXfrm>
        <a:off x="7267615" y="2518782"/>
        <a:ext cx="936658" cy="581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72116-494A-4D05-A1E3-2CB730E5C5E3}" type="datetimeFigureOut">
              <a:rPr lang="sk-SK" smtClean="0"/>
              <a:t>20.05.2020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4EEA9-537D-4695-8986-ADF5B935D5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07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4EEA9-537D-4695-8986-ADF5B935D57F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719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FD00EF3-9112-4136-AF1D-77F1A73C30C5}" type="datetimeFigureOut">
              <a:rPr lang="sk-SK" smtClean="0"/>
              <a:t>20.05.2020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0EF3-9112-4136-AF1D-77F1A73C30C5}" type="datetimeFigureOut">
              <a:rPr lang="sk-SK" smtClean="0"/>
              <a:t>20.05.2020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0EF3-9112-4136-AF1D-77F1A73C30C5}" type="datetimeFigureOut">
              <a:rPr lang="sk-SK" smtClean="0"/>
              <a:t>20.05.2020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0EF3-9112-4136-AF1D-77F1A73C30C5}" type="datetimeFigureOut">
              <a:rPr lang="sk-SK" smtClean="0"/>
              <a:t>20.05.2020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0EF3-9112-4136-AF1D-77F1A73C30C5}" type="datetimeFigureOut">
              <a:rPr lang="sk-SK" smtClean="0"/>
              <a:t>20.05.2020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0EF3-9112-4136-AF1D-77F1A73C30C5}" type="datetimeFigureOut">
              <a:rPr lang="sk-SK" smtClean="0"/>
              <a:t>20.05.2020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D00EF3-9112-4136-AF1D-77F1A73C30C5}" type="datetimeFigureOut">
              <a:rPr lang="sk-SK" smtClean="0"/>
              <a:t>20.05.2020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FD00EF3-9112-4136-AF1D-77F1A73C30C5}" type="datetimeFigureOut">
              <a:rPr lang="sk-SK" smtClean="0"/>
              <a:t>20.05.2020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0EF3-9112-4136-AF1D-77F1A73C30C5}" type="datetimeFigureOut">
              <a:rPr lang="sk-SK" smtClean="0"/>
              <a:t>20.05.2020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0EF3-9112-4136-AF1D-77F1A73C30C5}" type="datetimeFigureOut">
              <a:rPr lang="sk-SK" smtClean="0"/>
              <a:t>20.05.2020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0EF3-9112-4136-AF1D-77F1A73C30C5}" type="datetimeFigureOut">
              <a:rPr lang="sk-SK" smtClean="0"/>
              <a:t>20.05.2020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Upravte štýl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FD00EF3-9112-4136-AF1D-77F1A73C30C5}" type="datetimeFigureOut">
              <a:rPr lang="sk-SK" smtClean="0"/>
              <a:t>20.05.2020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kumenty.truni.sk/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www.truni.sk/ochrana-osobnych-udaj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mailto:dpo@truni.sk" TargetMode="External"/><Relationship Id="rId4" Type="http://schemas.openxmlformats.org/officeDocument/2006/relationships/hyperlink" Target="mailto:oou.komisia@truni.sk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uni.s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hyperlink" Target="http://www.truni.sk/sk/evidencia-zaverecnych-prac" TargetMode="External"/><Relationship Id="rId18" Type="http://schemas.openxmlformats.org/officeDocument/2006/relationships/hyperlink" Target="mailto:preukaz@truni.sk" TargetMode="External"/><Relationship Id="rId26" Type="http://schemas.openxmlformats.org/officeDocument/2006/relationships/hyperlink" Target="mailto:eduroam@truni.sk" TargetMode="External"/><Relationship Id="rId3" Type="http://schemas.openxmlformats.org/officeDocument/2006/relationships/hyperlink" Target="https://www.truni.sk/univerzitne-informacne-systemy" TargetMode="External"/><Relationship Id="rId21" Type="http://schemas.openxmlformats.org/officeDocument/2006/relationships/hyperlink" Target="http://www.truni.sk/zamestnanci-univerzitnej-kniznice-tu" TargetMode="External"/><Relationship Id="rId7" Type="http://schemas.openxmlformats.org/officeDocument/2006/relationships/diagramColors" Target="../diagrams/colors1.xml"/><Relationship Id="rId12" Type="http://schemas.openxmlformats.org/officeDocument/2006/relationships/hyperlink" Target="mailto:mais@truni.sk" TargetMode="External"/><Relationship Id="rId17" Type="http://schemas.openxmlformats.org/officeDocument/2006/relationships/hyperlink" Target="http://www.truni.sk/sk/preukaz-studenta" TargetMode="External"/><Relationship Id="rId25" Type="http://schemas.openxmlformats.org/officeDocument/2006/relationships/hyperlink" Target="http://www.truni.sk/eduroam" TargetMode="External"/><Relationship Id="rId2" Type="http://schemas.openxmlformats.org/officeDocument/2006/relationships/slideLayout" Target="../slideLayouts/slideLayout5.xml"/><Relationship Id="rId16" Type="http://schemas.openxmlformats.org/officeDocument/2006/relationships/hyperlink" Target="mailto:zimbra2@truni.sk" TargetMode="External"/><Relationship Id="rId20" Type="http://schemas.openxmlformats.org/officeDocument/2006/relationships/hyperlink" Target="http://www.truni.sk/online-katalog-kniznice" TargetMode="Externa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openxmlformats.org/officeDocument/2006/relationships/hyperlink" Target="http://www.truni.sk/sk/mais" TargetMode="External"/><Relationship Id="rId24" Type="http://schemas.openxmlformats.org/officeDocument/2006/relationships/hyperlink" Target="http://www.truni.sk/sk/sunray-pc" TargetMode="External"/><Relationship Id="rId5" Type="http://schemas.openxmlformats.org/officeDocument/2006/relationships/diagramLayout" Target="../diagrams/layout1.xml"/><Relationship Id="rId15" Type="http://schemas.openxmlformats.org/officeDocument/2006/relationships/hyperlink" Target="http://www.truni.sk/sk/elektronicka-posta-pre-studentov-zimbra-2" TargetMode="External"/><Relationship Id="rId23" Type="http://schemas.openxmlformats.org/officeDocument/2006/relationships/hyperlink" Target="mailto:cis@truni.sk" TargetMode="External"/><Relationship Id="rId28" Type="http://schemas.openxmlformats.org/officeDocument/2006/relationships/hyperlink" Target="mailto:moodle@truni.sk" TargetMode="External"/><Relationship Id="rId10" Type="http://schemas.openxmlformats.org/officeDocument/2006/relationships/hyperlink" Target="mailto:idm@truni.sk" TargetMode="External"/><Relationship Id="rId19" Type="http://schemas.openxmlformats.org/officeDocument/2006/relationships/hyperlink" Target="http://www.truni.sk/sk/stravovaci-system-cardpay" TargetMode="External"/><Relationship Id="rId4" Type="http://schemas.openxmlformats.org/officeDocument/2006/relationships/diagramData" Target="../diagrams/data1.xml"/><Relationship Id="rId9" Type="http://schemas.openxmlformats.org/officeDocument/2006/relationships/hyperlink" Target="http://www.truni.sk/sk/sprava-identit-identity-management-idm" TargetMode="External"/><Relationship Id="rId14" Type="http://schemas.openxmlformats.org/officeDocument/2006/relationships/hyperlink" Target="mailto:ezp@truni.sk" TargetMode="External"/><Relationship Id="rId22" Type="http://schemas.openxmlformats.org/officeDocument/2006/relationships/hyperlink" Target="http://www.truni.sk/sk/office-365-proplus" TargetMode="External"/><Relationship Id="rId27" Type="http://schemas.openxmlformats.org/officeDocument/2006/relationships/hyperlink" Target="http://www.truni.sk/lms-moodl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uni.sk/pravidla-pre-vznik-zanik-pristupov-do-uis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dmportal.truni.sk/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://www.truni.sk/sk/zistenie-tuid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hyperlink" Target="https://www.truni.sk/videonavody" TargetMode="Externa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www.truni.sk/sk/ako-sa-prihlasit-do-systemu-integrovaneho-v-ID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is.truni.sk/student/" TargetMode="External"/><Relationship Id="rId2" Type="http://schemas.openxmlformats.org/officeDocument/2006/relationships/hyperlink" Target="http://www.truni.sk/sk/ma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ubytovaciakomisia@truni.sk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mail.tvu.sk/" TargetMode="External"/><Relationship Id="rId2" Type="http://schemas.openxmlformats.org/officeDocument/2006/relationships/hyperlink" Target="http://www.truni.sk/elektronicka-posta-pre-studentov-zimbra-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meno.priezvisko@tvu.s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2348880"/>
            <a:ext cx="8458200" cy="1470025"/>
          </a:xfrm>
        </p:spPr>
        <p:txBody>
          <a:bodyPr>
            <a:normAutofit/>
          </a:bodyPr>
          <a:lstStyle/>
          <a:p>
            <a:r>
              <a:rPr lang="sk-SK" dirty="0"/>
              <a:t>Úvod do informačných systémov na 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3899938"/>
            <a:ext cx="5688632" cy="1752600"/>
          </a:xfrm>
        </p:spPr>
        <p:txBody>
          <a:bodyPr/>
          <a:lstStyle/>
          <a:p>
            <a:r>
              <a:rPr lang="sk-SK"/>
              <a:t>Prezentácia pre študentov 1. ročníka</a:t>
            </a:r>
          </a:p>
        </p:txBody>
      </p:sp>
      <p:pic>
        <p:nvPicPr>
          <p:cNvPr id="4" name="Picture 2" descr="Logo_CIS_far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1156296" cy="112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368146"/>
      </p:ext>
    </p:extLst>
  </p:cSld>
  <p:clrMapOvr>
    <a:masterClrMapping/>
  </p:clrMapOvr>
  <p:transition spd="slow" advTm="2566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530" y="764704"/>
            <a:ext cx="8229600" cy="1066800"/>
          </a:xfrm>
        </p:spPr>
        <p:txBody>
          <a:bodyPr>
            <a:normAutofit/>
          </a:bodyPr>
          <a:lstStyle/>
          <a:p>
            <a:r>
              <a:rPr lang="sk-SK" dirty="0"/>
              <a:t>Office 365 </a:t>
            </a:r>
            <a:r>
              <a:rPr lang="sk-SK" dirty="0" err="1"/>
              <a:t>ProPlus</a:t>
            </a:r>
            <a:r>
              <a:rPr lang="sk-SK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1104" y="1700808"/>
            <a:ext cx="8424936" cy="345638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sk-SK" sz="2400" b="1" dirty="0"/>
              <a:t>Zmluva </a:t>
            </a:r>
            <a:r>
              <a:rPr lang="sk-SK" sz="2400" b="1" dirty="0" err="1"/>
              <a:t>Campus</a:t>
            </a:r>
            <a:r>
              <a:rPr lang="sk-SK" sz="2400" b="1" dirty="0"/>
              <a:t> </a:t>
            </a:r>
            <a:r>
              <a:rPr lang="sk-SK" sz="2400" b="1" dirty="0" err="1"/>
              <a:t>Agreement</a:t>
            </a:r>
            <a:r>
              <a:rPr lang="sk-SK" sz="2400" b="1" dirty="0"/>
              <a:t> </a:t>
            </a:r>
          </a:p>
          <a:p>
            <a:pPr algn="just"/>
            <a:r>
              <a:rPr lang="sk-SK" sz="2000" dirty="0"/>
              <a:t>Balíček programov od Microsoft</a:t>
            </a:r>
          </a:p>
          <a:p>
            <a:pPr algn="just"/>
            <a:endParaRPr lang="sk-SK" sz="2000" dirty="0"/>
          </a:p>
          <a:p>
            <a:pPr marL="109728" indent="0" algn="just">
              <a:buNone/>
            </a:pPr>
            <a:endParaRPr lang="sk-SK" sz="2000" dirty="0"/>
          </a:p>
          <a:p>
            <a:pPr algn="just"/>
            <a:r>
              <a:rPr lang="sk-SK" sz="2000" dirty="0"/>
              <a:t>Aktivácia klienta na </a:t>
            </a:r>
            <a:r>
              <a:rPr lang="sk-SK" sz="2000" dirty="0" err="1"/>
              <a:t>iPad</a:t>
            </a:r>
            <a:r>
              <a:rPr lang="sk-SK" sz="2000" dirty="0"/>
              <a:t>, </a:t>
            </a:r>
            <a:r>
              <a:rPr lang="sk-SK" sz="2000" dirty="0" err="1"/>
              <a:t>iPhone</a:t>
            </a:r>
            <a:r>
              <a:rPr lang="sk-SK" sz="2000" dirty="0"/>
              <a:t> a mobiloch s OS </a:t>
            </a:r>
            <a:r>
              <a:rPr lang="sk-SK" sz="2000" dirty="0" err="1"/>
              <a:t>Android</a:t>
            </a:r>
            <a:endParaRPr lang="sk-SK" sz="2000" dirty="0"/>
          </a:p>
          <a:p>
            <a:pPr algn="just"/>
            <a:r>
              <a:rPr lang="sk-SK" sz="2000" dirty="0"/>
              <a:t>Inštalácia produktov na 5 zariadení </a:t>
            </a:r>
          </a:p>
          <a:p>
            <a:pPr algn="just"/>
            <a:r>
              <a:rPr lang="sk-SK" sz="2000" dirty="0"/>
              <a:t>Postup registrácie a inštalácie (</a:t>
            </a:r>
            <a:r>
              <a:rPr lang="sk-SK" sz="2000" dirty="0" err="1"/>
              <a:t>login</a:t>
            </a:r>
            <a:r>
              <a:rPr lang="sk-SK" sz="2000" dirty="0"/>
              <a:t> – </a:t>
            </a:r>
            <a:r>
              <a:rPr lang="sk-SK" sz="2000" b="1" dirty="0"/>
              <a:t>TUID@tvu.sk</a:t>
            </a:r>
            <a:r>
              <a:rPr lang="sk-SK" sz="2000" dirty="0"/>
              <a:t>)</a:t>
            </a:r>
          </a:p>
          <a:p>
            <a:pPr lvl="1" algn="just"/>
            <a:r>
              <a:rPr lang="sk-SK" sz="2000" dirty="0"/>
              <a:t>https://www.truni.sk/sk/office-365-proplus</a:t>
            </a:r>
          </a:p>
          <a:p>
            <a:pPr algn="just"/>
            <a:endParaRPr lang="sk-SK" sz="2400" dirty="0"/>
          </a:p>
          <a:p>
            <a:pPr algn="just"/>
            <a:endParaRPr lang="sk-SK" sz="2400" dirty="0"/>
          </a:p>
          <a:p>
            <a:pPr marL="109728" indent="0">
              <a:buNone/>
            </a:pPr>
            <a:endParaRPr lang="sk-SK" sz="2400" dirty="0"/>
          </a:p>
        </p:txBody>
      </p:sp>
      <p:sp>
        <p:nvSpPr>
          <p:cNvPr id="5" name="Obdĺžnik 4"/>
          <p:cNvSpPr/>
          <p:nvPr/>
        </p:nvSpPr>
        <p:spPr>
          <a:xfrm>
            <a:off x="0" y="4473116"/>
            <a:ext cx="9144000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8442367" y="3785044"/>
            <a:ext cx="1403265" cy="1300140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941168"/>
            <a:ext cx="6552728" cy="222621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4762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21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835696" y="1412776"/>
            <a:ext cx="7308304" cy="4325112"/>
          </a:xfrm>
        </p:spPr>
        <p:txBody>
          <a:bodyPr>
            <a:normAutofit/>
          </a:bodyPr>
          <a:lstStyle/>
          <a:p>
            <a:r>
              <a:rPr lang="sk-SK" sz="2000" b="1" dirty="0"/>
              <a:t>Informácie k ochrane OÚ</a:t>
            </a:r>
          </a:p>
          <a:p>
            <a:pPr lvl="1"/>
            <a:r>
              <a:rPr lang="sk-SK" sz="1800" dirty="0">
                <a:solidFill>
                  <a:schemeClr val="tx1"/>
                </a:solidFill>
              </a:rPr>
              <a:t>všeobecné:  </a:t>
            </a:r>
            <a:r>
              <a:rPr lang="sk-SK" sz="1800" dirty="0"/>
              <a:t> </a:t>
            </a:r>
            <a:r>
              <a:rPr lang="sk-SK" sz="1800" dirty="0">
                <a:hlinkClick r:id="rId2"/>
              </a:rPr>
              <a:t>https://www.truni.sk/ochrana-osobnych-udajov</a:t>
            </a:r>
            <a:r>
              <a:rPr lang="sk-SK" sz="1800" dirty="0"/>
              <a:t> </a:t>
            </a:r>
          </a:p>
          <a:p>
            <a:pPr lvl="1"/>
            <a:r>
              <a:rPr lang="sk-SK" sz="1800" dirty="0">
                <a:solidFill>
                  <a:schemeClr val="tx1"/>
                </a:solidFill>
              </a:rPr>
              <a:t>podrobné:</a:t>
            </a:r>
            <a:r>
              <a:rPr lang="sk-SK" sz="1800" dirty="0"/>
              <a:t> </a:t>
            </a:r>
            <a:r>
              <a:rPr lang="sk-SK" sz="1800" dirty="0">
                <a:hlinkClick r:id="rId3"/>
              </a:rPr>
              <a:t>https://dokumenty.truni.sk</a:t>
            </a:r>
            <a:r>
              <a:rPr lang="sk-SK" sz="1800">
                <a:hlinkClick r:id="rId3"/>
              </a:rPr>
              <a:t>/</a:t>
            </a:r>
            <a:r>
              <a:rPr lang="sk-SK" sz="1800"/>
              <a:t>  </a:t>
            </a:r>
          </a:p>
          <a:p>
            <a:pPr lvl="1"/>
            <a:endParaRPr lang="sk-SK" sz="1800" dirty="0"/>
          </a:p>
          <a:p>
            <a:r>
              <a:rPr lang="pl-PL" sz="2000" b="1" dirty="0"/>
              <a:t>Povinnosti DO</a:t>
            </a:r>
          </a:p>
          <a:p>
            <a:pPr lvl="1"/>
            <a:r>
              <a:rPr lang="pl-PL" sz="1800" dirty="0">
                <a:solidFill>
                  <a:schemeClr val="tx1"/>
                </a:solidFill>
              </a:rPr>
              <a:t>správnosť, úplnosť osobných údajov</a:t>
            </a:r>
          </a:p>
          <a:p>
            <a:pPr lvl="1"/>
            <a:r>
              <a:rPr lang="pl-PL" sz="1800" dirty="0">
                <a:solidFill>
                  <a:schemeClr val="tx1"/>
                </a:solidFill>
              </a:rPr>
              <a:t>nahlasovanie incidentov:</a:t>
            </a:r>
            <a:r>
              <a:rPr lang="pl-PL" sz="1800" dirty="0"/>
              <a:t>  </a:t>
            </a:r>
            <a:r>
              <a:rPr lang="pl-PL" sz="1800">
                <a:hlinkClick r:id="rId4"/>
              </a:rPr>
              <a:t>oou.komisia@truni.sk</a:t>
            </a:r>
            <a:r>
              <a:rPr lang="pl-PL" sz="1800"/>
              <a:t> </a:t>
            </a:r>
          </a:p>
          <a:p>
            <a:pPr lvl="1"/>
            <a:endParaRPr lang="pl-PL" sz="1800" dirty="0"/>
          </a:p>
          <a:p>
            <a:r>
              <a:rPr lang="pl-PL" sz="2000" b="1" dirty="0"/>
              <a:t>Uplatnenie práv DO</a:t>
            </a:r>
          </a:p>
          <a:p>
            <a:pPr lvl="1"/>
            <a:r>
              <a:rPr lang="pl-PL" sz="1800" dirty="0">
                <a:solidFill>
                  <a:schemeClr val="tx1"/>
                </a:solidFill>
              </a:rPr>
              <a:t>zodpovedná osoba:  </a:t>
            </a:r>
            <a:r>
              <a:rPr lang="pl-PL" sz="1800" dirty="0">
                <a:hlinkClick r:id="rId5"/>
              </a:rPr>
              <a:t>dpo@truni.sk</a:t>
            </a:r>
            <a:r>
              <a:rPr lang="pl-PL" sz="1800" dirty="0"/>
              <a:t> </a:t>
            </a:r>
          </a:p>
          <a:p>
            <a:pPr algn="just"/>
            <a:endParaRPr lang="sk-SK" sz="1800" dirty="0"/>
          </a:p>
          <a:p>
            <a:pPr algn="just"/>
            <a:endParaRPr lang="sk-SK" sz="2000" dirty="0"/>
          </a:p>
          <a:p>
            <a:endParaRPr lang="sk-SK" sz="2000" dirty="0"/>
          </a:p>
        </p:txBody>
      </p:sp>
      <p:pic>
        <p:nvPicPr>
          <p:cNvPr id="1026" name="Picture 2" descr="http://www.kewlwallpapers.com/images/wallpapers/2005-03-28-1920x1200-35894-14794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9" b="37624"/>
          <a:stretch/>
        </p:blipFill>
        <p:spPr bwMode="auto">
          <a:xfrm>
            <a:off x="-36512" y="5120689"/>
            <a:ext cx="9180512" cy="17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0" y="4941169"/>
            <a:ext cx="9144000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8592236" y="4509119"/>
            <a:ext cx="1103528" cy="1068909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2663280" y="1"/>
            <a:ext cx="6480720" cy="584775"/>
          </a:xfrm>
          <a:prstGeom prst="rect">
            <a:avLst/>
          </a:prstGeom>
          <a:solidFill>
            <a:schemeClr val="tx2"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Ochrana osobných údajov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2663280" y="692696"/>
            <a:ext cx="6480720" cy="400110"/>
          </a:xfrm>
          <a:prstGeom prst="rect">
            <a:avLst/>
          </a:prstGeom>
          <a:solidFill>
            <a:schemeClr val="tx2"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Nariadenie  GDPR / zákon č. 18/2018 Z. z.</a:t>
            </a:r>
          </a:p>
        </p:txBody>
      </p:sp>
      <p:pic>
        <p:nvPicPr>
          <p:cNvPr id="10" name="Picture 2" descr="http://www.thecultureconcept.com/circle/wp-content/uploads/2010/10/Young-People-Reading.jpg"/>
          <p:cNvPicPr>
            <a:picLocks noChangeAspect="1" noChangeArrowheads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r="35400"/>
          <a:stretch/>
        </p:blipFill>
        <p:spPr bwMode="auto">
          <a:xfrm>
            <a:off x="-36512" y="0"/>
            <a:ext cx="2167385" cy="693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993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97645"/>
          </a:xfrm>
        </p:spPr>
        <p:txBody>
          <a:bodyPr>
            <a:normAutofit fontScale="90000"/>
          </a:bodyPr>
          <a:lstStyle/>
          <a:p>
            <a:r>
              <a:rPr lang="sk-SK" dirty="0"/>
              <a:t>Počítačová a internetová bezpečnosť</a:t>
            </a:r>
            <a:br>
              <a:rPr lang="sk-SK" dirty="0"/>
            </a:br>
            <a:r>
              <a:rPr lang="sk-SK" sz="2200" b="1" dirty="0"/>
              <a:t>Smernica rektora č.13/2012 Pravidlá používania PC siete</a:t>
            </a:r>
            <a:r>
              <a:rPr lang="sk-SK" b="1" dirty="0"/>
              <a:t/>
            </a:r>
            <a:br>
              <a:rPr lang="sk-SK" b="1" dirty="0"/>
            </a:br>
            <a:r>
              <a:rPr lang="sk-SK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23625" y="2083035"/>
            <a:ext cx="6668856" cy="4608576"/>
          </a:xfrm>
        </p:spPr>
        <p:txBody>
          <a:bodyPr>
            <a:normAutofit fontScale="77500" lnSpcReduction="20000"/>
          </a:bodyPr>
          <a:lstStyle/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sk-SK" dirty="0"/>
              <a:t>Za váš PC, notebook, </a:t>
            </a:r>
            <a:r>
              <a:rPr lang="sk-SK" dirty="0" err="1"/>
              <a:t>tablet</a:t>
            </a:r>
            <a:r>
              <a:rPr lang="sk-SK" dirty="0"/>
              <a:t>, </a:t>
            </a:r>
            <a:r>
              <a:rPr lang="sk-SK" dirty="0" err="1"/>
              <a:t>iPad</a:t>
            </a:r>
            <a:r>
              <a:rPr lang="sk-SK" dirty="0"/>
              <a:t> máte osobnú zodpovednosť.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sk-SK" dirty="0"/>
              <a:t>Aktualizujte si softvér (OS, </a:t>
            </a:r>
            <a:r>
              <a:rPr lang="sk-SK" dirty="0" err="1"/>
              <a:t>antivir</a:t>
            </a:r>
            <a:r>
              <a:rPr lang="sk-SK" dirty="0"/>
              <a:t>, </a:t>
            </a:r>
            <a:r>
              <a:rPr lang="sk-SK" dirty="0" err="1"/>
              <a:t>browser</a:t>
            </a:r>
            <a:r>
              <a:rPr lang="sk-SK" dirty="0"/>
              <a:t>).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sk-SK" dirty="0"/>
              <a:t>Rešpektujte pravidlá prístupu k UIS a poskytovaným službám.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sk-SK" dirty="0">
                <a:solidFill>
                  <a:srgbClr val="FF0000"/>
                </a:solidFill>
              </a:rPr>
              <a:t>Meňte si pravidelne svoje heslo, voľte si hodnotu s minimálne 12 znakmi (kombinácia písmen číslic a povolených špeciálnych znakov), aby bolo dostatočne silné voči pokusom o jeho prelomenie.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sk-SK" dirty="0"/>
              <a:t>Nepoužívajte automatizované uloženie hesla.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sk-SK" dirty="0"/>
              <a:t>Zvažujte vždy obsah, ktorý zverejňujete na webe (</a:t>
            </a:r>
            <a:r>
              <a:rPr lang="sk-SK" i="1" dirty="0"/>
              <a:t>čo tam dáte, to tam zostane</a:t>
            </a:r>
            <a:r>
              <a:rPr lang="sk-SK" dirty="0"/>
              <a:t>).</a:t>
            </a:r>
          </a:p>
        </p:txBody>
      </p:sp>
      <p:pic>
        <p:nvPicPr>
          <p:cNvPr id="3074" name="Picture 2" descr="http://www.ask-the-computer-doc.com/images/internet-securi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5233"/>
          <a:stretch/>
        </p:blipFill>
        <p:spPr bwMode="auto">
          <a:xfrm>
            <a:off x="-9397" y="1906365"/>
            <a:ext cx="2260137" cy="494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-9396" y="1708343"/>
            <a:ext cx="2260137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-396552" y="1383962"/>
            <a:ext cx="1149872" cy="1065369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4135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7802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k-SK" dirty="0"/>
              <a:t>Počítačová a internetová bezpečnosť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23624" y="2249424"/>
            <a:ext cx="7028896" cy="4491944"/>
          </a:xfrm>
        </p:spPr>
        <p:txBody>
          <a:bodyPr>
            <a:normAutofit/>
          </a:bodyPr>
          <a:lstStyle/>
          <a:p>
            <a:pPr marL="624078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sk-SK" sz="2200">
                <a:solidFill>
                  <a:srgbClr val="FF0000"/>
                </a:solidFill>
              </a:rPr>
              <a:t>Nikdy </a:t>
            </a:r>
            <a:r>
              <a:rPr lang="sk-SK" sz="2200" dirty="0">
                <a:solidFill>
                  <a:srgbClr val="FF0000"/>
                </a:solidFill>
              </a:rPr>
              <a:t>nezadávajte svoje prihlasovacie údaje do neznámych web stránok ani ich neposielajte e-mailom</a:t>
            </a:r>
            <a:r>
              <a:rPr lang="sk-SK" sz="2200" dirty="0"/>
              <a:t>. CIS TU nepotrebuje vaše prihlasovacie údaje (</a:t>
            </a:r>
            <a:r>
              <a:rPr lang="sk-SK" sz="2200" dirty="0" err="1"/>
              <a:t>Phishing</a:t>
            </a:r>
            <a:r>
              <a:rPr lang="sk-SK" sz="2200" dirty="0"/>
              <a:t> útok).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sk-SK" sz="2200" dirty="0"/>
              <a:t>Nereflektujte na neznámych používateľov.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sk-SK" sz="2200" dirty="0"/>
              <a:t>Nepoužívajte cudzie pamäťové médiá.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sk-SK" sz="2200" dirty="0"/>
              <a:t>Nedôverujte slepo svojim kamarátom.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sk-SK" sz="2200" dirty="0"/>
              <a:t>Používajte zdravý rozum (</a:t>
            </a:r>
            <a:r>
              <a:rPr lang="sk-SK" sz="2200" i="1" dirty="0"/>
              <a:t>čo je lákavé,  je podvod</a:t>
            </a:r>
            <a:r>
              <a:rPr lang="sk-SK" sz="2200" dirty="0"/>
              <a:t>).</a:t>
            </a:r>
          </a:p>
          <a:p>
            <a:pPr marL="109728" indent="0">
              <a:buNone/>
            </a:pPr>
            <a:endParaRPr lang="sk-SK" dirty="0"/>
          </a:p>
        </p:txBody>
      </p:sp>
      <p:pic>
        <p:nvPicPr>
          <p:cNvPr id="4098" name="Picture 2" descr="http://us.123rf.com/400wm/400/400/mitarart/mitarart0811/mitarart081100036/3839738-internet-security-concept-by-chain-keyboar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r="27256"/>
          <a:stretch/>
        </p:blipFill>
        <p:spPr bwMode="auto">
          <a:xfrm>
            <a:off x="1" y="1916646"/>
            <a:ext cx="2223624" cy="494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-36512" y="1718625"/>
            <a:ext cx="2260137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-396552" y="1383962"/>
            <a:ext cx="1149872" cy="1065369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9674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scr.templates.com/screenshots/wallpapers/a-free-wallpaper-showing-the-rubik-s-cube-with-internet-explorer-sign-on-its-front-side-.0.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5" t="8825" r="6572" b="9438"/>
          <a:stretch/>
        </p:blipFill>
        <p:spPr bwMode="auto">
          <a:xfrm>
            <a:off x="107504" y="1484784"/>
            <a:ext cx="6480720" cy="490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94048"/>
            <a:ext cx="8229600" cy="1066800"/>
          </a:xfrm>
        </p:spPr>
        <p:txBody>
          <a:bodyPr/>
          <a:lstStyle/>
          <a:p>
            <a:r>
              <a:rPr lang="sk-SK" dirty="0"/>
              <a:t>Ďakujeme za pozornosť !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057600" y="6137856"/>
            <a:ext cx="5050904" cy="38748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sz="1400" dirty="0"/>
              <a:t>http://www.truni.sk/sk/centrum-informacnych-systemov</a:t>
            </a:r>
          </a:p>
        </p:txBody>
      </p:sp>
      <p:pic>
        <p:nvPicPr>
          <p:cNvPr id="1026" name="Picture 2" descr="Logo_CIS_farb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1168"/>
            <a:ext cx="1156296" cy="112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55965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sk-SK"/>
              <a:t>Obsah prezentácie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037080"/>
          </a:xfrm>
        </p:spPr>
        <p:txBody>
          <a:bodyPr>
            <a:normAutofit/>
          </a:bodyPr>
          <a:lstStyle/>
          <a:p>
            <a:r>
              <a:rPr lang="sk-SK" sz="2400" smtClean="0"/>
              <a:t>Informačné  </a:t>
            </a:r>
            <a:r>
              <a:rPr lang="sk-SK" sz="2400" dirty="0"/>
              <a:t>zdroje (</a:t>
            </a:r>
            <a:r>
              <a:rPr lang="sk-SK" sz="2400" dirty="0">
                <a:hlinkClick r:id="rId2"/>
              </a:rPr>
              <a:t>www.truni.sk</a:t>
            </a:r>
            <a:r>
              <a:rPr lang="sk-SK" sz="2400" dirty="0"/>
              <a:t>, </a:t>
            </a:r>
            <a:r>
              <a:rPr lang="sk-SK" sz="2400" dirty="0" err="1"/>
              <a:t>facebook</a:t>
            </a:r>
            <a:r>
              <a:rPr lang="sk-SK" sz="2400" dirty="0" smtClean="0"/>
              <a:t>)</a:t>
            </a:r>
          </a:p>
          <a:p>
            <a:r>
              <a:rPr lang="sk-SK" sz="2400" dirty="0"/>
              <a:t>Prehľad univerzitných informačných systémov</a:t>
            </a:r>
          </a:p>
          <a:p>
            <a:r>
              <a:rPr lang="sk-SK" sz="2400" dirty="0" smtClean="0"/>
              <a:t>Systém </a:t>
            </a:r>
            <a:r>
              <a:rPr lang="sk-SK" sz="2400" dirty="0"/>
              <a:t>Identity Management (IDM)</a:t>
            </a:r>
          </a:p>
          <a:p>
            <a:r>
              <a:rPr lang="sk-SK" sz="2400" dirty="0"/>
              <a:t>Spôsob prihlasovania a správa prihlasovacích údajov v systémoch integrovaných do IDM</a:t>
            </a:r>
          </a:p>
          <a:p>
            <a:r>
              <a:rPr lang="sk-SK" sz="2400" dirty="0"/>
              <a:t>Charakteristika systému MAIS (platby, ubytovanie)</a:t>
            </a:r>
          </a:p>
          <a:p>
            <a:r>
              <a:rPr lang="sk-SK" sz="2400" dirty="0"/>
              <a:t>Charakteristika systému </a:t>
            </a:r>
            <a:r>
              <a:rPr lang="sk-SK" sz="2400" dirty="0" err="1"/>
              <a:t>Zimbra</a:t>
            </a:r>
            <a:endParaRPr lang="sk-SK" sz="2400" dirty="0"/>
          </a:p>
          <a:p>
            <a:r>
              <a:rPr lang="sk-SK" sz="2400" dirty="0"/>
              <a:t>Preukaz študenta (prolongácia preukazu)</a:t>
            </a:r>
          </a:p>
          <a:p>
            <a:r>
              <a:rPr lang="sk-SK" sz="2400" dirty="0"/>
              <a:t>Zásady počítačovej a internetovej bezpečnosti</a:t>
            </a:r>
          </a:p>
          <a:p>
            <a:endParaRPr lang="sk-SK" sz="2400" dirty="0"/>
          </a:p>
          <a:p>
            <a:endParaRPr lang="sk-SK" sz="2400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0" y="1792170"/>
            <a:ext cx="9144000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/>
          <p:cNvSpPr/>
          <p:nvPr/>
        </p:nvSpPr>
        <p:spPr>
          <a:xfrm>
            <a:off x="8282111" y="1340122"/>
            <a:ext cx="1403265" cy="1300140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72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82000" cy="1069848"/>
          </a:xfrm>
        </p:spPr>
        <p:txBody>
          <a:bodyPr>
            <a:normAutofit fontScale="90000"/>
          </a:bodyPr>
          <a:lstStyle/>
          <a:p>
            <a:r>
              <a:rPr lang="sk-SK" dirty="0"/>
              <a:t>Univerzitné informačné systémy na TU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3870" y="1608763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>
                <a:solidFill>
                  <a:srgbClr val="C00000"/>
                </a:solidFill>
                <a:hlinkClick r:id="rId3"/>
              </a:rPr>
              <a:t>https://</a:t>
            </a:r>
            <a:r>
              <a:rPr lang="sk-SK" sz="1400" b="1" dirty="0">
                <a:solidFill>
                  <a:srgbClr val="C00000"/>
                </a:solidFill>
                <a:hlinkClick r:id="rId3"/>
              </a:rPr>
              <a:t>www.truni.sk/univerzitne-informacne-systemy</a:t>
            </a:r>
            <a:endParaRPr lang="sk-SK" sz="1400" b="1" dirty="0">
              <a:solidFill>
                <a:srgbClr val="C00000"/>
              </a:solidFill>
            </a:endParaRPr>
          </a:p>
          <a:p>
            <a:endParaRPr lang="sk-SK" sz="1400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Zástupný symbol obsahu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11822"/>
              </p:ext>
            </p:extLst>
          </p:nvPr>
        </p:nvGraphicFramePr>
        <p:xfrm>
          <a:off x="4427984" y="1862014"/>
          <a:ext cx="4896544" cy="4413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444147"/>
              </p:ext>
            </p:extLst>
          </p:nvPr>
        </p:nvGraphicFramePr>
        <p:xfrm>
          <a:off x="86544" y="2131983"/>
          <a:ext cx="4499992" cy="4241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3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Informačný systém / služba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Návod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 err="1">
                          <a:effectLst/>
                        </a:rPr>
                        <a:t>Help</a:t>
                      </a:r>
                      <a:r>
                        <a:rPr lang="sk-SK" sz="1100" dirty="0">
                          <a:effectLst/>
                        </a:rPr>
                        <a:t> e-mail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Správa identít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9"/>
                        </a:rPr>
                        <a:t>Novell IDM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10"/>
                        </a:rPr>
                        <a:t>idm@truni.sk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Modulárny akademický IS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11"/>
                        </a:rPr>
                        <a:t>MAIS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12"/>
                        </a:rPr>
                        <a:t>mais@truni.sk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Evidencia záverečných prác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13"/>
                        </a:rPr>
                        <a:t>EZP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14"/>
                        </a:rPr>
                        <a:t>ezp@truni.sk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Elektronická pošta - študent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15"/>
                        </a:rPr>
                        <a:t>Zimbra2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16"/>
                        </a:rPr>
                        <a:t>zimbra2@truni.sk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Preukaz študenta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17"/>
                        </a:rPr>
                        <a:t>EMStudent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 dirty="0">
                          <a:effectLst/>
                          <a:hlinkClick r:id="rId18"/>
                        </a:rPr>
                        <a:t>preukaz@truni.sk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Stravovací systém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19"/>
                        </a:rPr>
                        <a:t>CardPay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18"/>
                        </a:rPr>
                        <a:t>preukaz@truni.sk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 err="1">
                          <a:effectLst/>
                        </a:rPr>
                        <a:t>Online</a:t>
                      </a:r>
                      <a:r>
                        <a:rPr lang="sk-SK" sz="1100" dirty="0">
                          <a:effectLst/>
                        </a:rPr>
                        <a:t> katalóg knižnice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20" tooltip="Online katalóg knižnice"/>
                        </a:rPr>
                        <a:t>DAWINCI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21"/>
                        </a:rPr>
                        <a:t>zamestnanci UK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Office 365 </a:t>
                      </a:r>
                      <a:r>
                        <a:rPr lang="sk-SK" sz="1100" dirty="0" err="1">
                          <a:effectLst/>
                        </a:rPr>
                        <a:t>ProPlus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22"/>
                        </a:rPr>
                        <a:t>Office 365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23"/>
                        </a:rPr>
                        <a:t>cis@truni.sk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 err="1">
                          <a:effectLst/>
                        </a:rPr>
                        <a:t>SunRay</a:t>
                      </a:r>
                      <a:r>
                        <a:rPr lang="sk-SK" sz="1100" dirty="0">
                          <a:effectLst/>
                        </a:rPr>
                        <a:t> a PC v učebniach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24"/>
                        </a:rPr>
                        <a:t>SunRay+PC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23"/>
                        </a:rPr>
                        <a:t>cis@truni.sk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 err="1">
                          <a:effectLst/>
                        </a:rPr>
                        <a:t>Wifi</a:t>
                      </a:r>
                      <a:r>
                        <a:rPr lang="sk-SK" sz="1100" dirty="0">
                          <a:effectLst/>
                        </a:rPr>
                        <a:t> - EDUROAM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100" b="1" baseline="0" dirty="0" err="1">
                          <a:hlinkClick r:id="rId25"/>
                        </a:rPr>
                        <a:t>Eduroam</a:t>
                      </a:r>
                      <a:endParaRPr lang="sk-SK" sz="1100" b="1" baseline="0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100" b="1" baseline="0" dirty="0">
                          <a:hlinkClick r:id="rId26"/>
                        </a:rPr>
                        <a:t>eduroam@truni.sk</a:t>
                      </a:r>
                      <a:endParaRPr lang="sk-SK" sz="1100" b="1" baseline="0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LMS </a:t>
                      </a:r>
                      <a:r>
                        <a:rPr lang="sk-SK" sz="1100" dirty="0" err="1">
                          <a:effectLst/>
                        </a:rPr>
                        <a:t>Moodle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27"/>
                        </a:rPr>
                        <a:t>Moodle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 dirty="0" err="1">
                          <a:effectLst/>
                          <a:hlinkClick r:id="rId28"/>
                        </a:rPr>
                        <a:t>moodle@truni.sk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77329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/>
              <a:t>IDM (Identity Management)</a:t>
            </a:r>
            <a:br>
              <a:rPr lang="sk-SK"/>
            </a:br>
            <a:r>
              <a:rPr lang="sk-SK"/>
              <a:t>– systém na správu identít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95536" y="2348880"/>
            <a:ext cx="7719392" cy="3886200"/>
          </a:xfrm>
        </p:spPr>
        <p:txBody>
          <a:bodyPr>
            <a:normAutofit/>
          </a:bodyPr>
          <a:lstStyle/>
          <a:p>
            <a:r>
              <a:rPr lang="sk-SK"/>
              <a:t>pre každú osobu na univerzite jedinečný číselný identifikátor (</a:t>
            </a:r>
            <a:r>
              <a:rPr lang="sk-SK" b="1"/>
              <a:t>TUID</a:t>
            </a:r>
            <a:r>
              <a:rPr lang="sk-SK"/>
              <a:t>) = prihlasovacie meno (login) do UIS</a:t>
            </a:r>
          </a:p>
          <a:p>
            <a:r>
              <a:rPr lang="sk-SK"/>
              <a:t>automatické vytváranie a ukončovanie prístupov používateľov do UIS na základe stanovených pravidiel (</a:t>
            </a:r>
            <a:r>
              <a:rPr lang="sk-SK">
                <a:hlinkClick r:id="rId2"/>
              </a:rPr>
              <a:t>https://www.truni.sk/pravidla-pre-vznik-zanik-pristupov-do-uis</a:t>
            </a:r>
            <a:r>
              <a:rPr lang="sk-SK"/>
              <a:t>)</a:t>
            </a:r>
          </a:p>
          <a:p>
            <a:pPr marL="109728" indent="0">
              <a:buNone/>
            </a:pPr>
            <a:endParaRPr lang="sk-SK"/>
          </a:p>
          <a:p>
            <a:r>
              <a:rPr lang="sk-SK" b="1"/>
              <a:t>zmena a obnova zabudnutého hesla na jednom mieste </a:t>
            </a:r>
            <a:r>
              <a:rPr lang="sk-SK"/>
              <a:t>(IDM portál) a jeho prenos do všetkých pripojenýchUIS </a:t>
            </a:r>
          </a:p>
          <a:p>
            <a:r>
              <a:rPr lang="sk-SK"/>
              <a:t>synchronizácia osobných údajov a údajov o štúdiu medzi jednotlivými UIS</a:t>
            </a:r>
          </a:p>
        </p:txBody>
      </p:sp>
      <p:sp>
        <p:nvSpPr>
          <p:cNvPr id="10" name="Obdĺžnik 9"/>
          <p:cNvSpPr/>
          <p:nvPr/>
        </p:nvSpPr>
        <p:spPr>
          <a:xfrm>
            <a:off x="4911" y="4275094"/>
            <a:ext cx="9144000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/>
          <p:cNvSpPr/>
          <p:nvPr/>
        </p:nvSpPr>
        <p:spPr>
          <a:xfrm>
            <a:off x="8447278" y="3823046"/>
            <a:ext cx="1403265" cy="1300140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0723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554" y="90872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err="1"/>
              <a:t>Infomačné</a:t>
            </a:r>
            <a:r>
              <a:rPr lang="sk-SK" dirty="0"/>
              <a:t> systémy - koncepcia prihlasovania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800200"/>
              </p:ext>
            </p:extLst>
          </p:nvPr>
        </p:nvGraphicFramePr>
        <p:xfrm>
          <a:off x="446931" y="2564904"/>
          <a:ext cx="8229600" cy="451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5508104" y="2372957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/>
              <a:t>Prihlasovacie údaje</a:t>
            </a:r>
          </a:p>
          <a:p>
            <a:endParaRPr lang="sk-SK" sz="1400" b="1" dirty="0"/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Font typeface="Georgia" panose="02040502050405020303" pitchFamily="18" charset="0"/>
              <a:buChar char="-"/>
            </a:pPr>
            <a:r>
              <a:rPr lang="sk-SK" sz="1400" b="1" dirty="0">
                <a:solidFill>
                  <a:srgbClr val="FF0000"/>
                </a:solidFill>
              </a:rPr>
              <a:t>TUID</a:t>
            </a:r>
          </a:p>
          <a:p>
            <a:pPr marL="742950" lvl="1" indent="-285750">
              <a:buFontTx/>
              <a:buChar char="-"/>
            </a:pPr>
            <a:r>
              <a:rPr lang="sk-SK" sz="1400" dirty="0"/>
              <a:t>nachádza sa na preukaze študenta</a:t>
            </a:r>
          </a:p>
          <a:p>
            <a:pPr marL="742950" lvl="1" indent="-285750">
              <a:buFontTx/>
              <a:buChar char="-"/>
            </a:pPr>
            <a:r>
              <a:rPr lang="sk-SK" sz="1400" dirty="0">
                <a:hlinkClick r:id="rId7"/>
              </a:rPr>
              <a:t>https://www.truni.sk/zistenie-tuid</a:t>
            </a:r>
            <a:endParaRPr lang="sk-SK" sz="1400" dirty="0"/>
          </a:p>
          <a:p>
            <a:pPr marL="285750" indent="-285750">
              <a:buFontTx/>
              <a:buChar char="-"/>
            </a:pPr>
            <a:r>
              <a:rPr lang="sk-SK" sz="1400" dirty="0"/>
              <a:t>inicializačné heslo </a:t>
            </a:r>
            <a:r>
              <a:rPr lang="sk-SK" sz="1400" b="1" dirty="0">
                <a:solidFill>
                  <a:srgbClr val="FF0000"/>
                </a:solidFill>
              </a:rPr>
              <a:t>rodné číslo bez lomky</a:t>
            </a:r>
          </a:p>
          <a:p>
            <a:pPr marL="285750" indent="-285750">
              <a:buFontTx/>
              <a:buChar char="-"/>
            </a:pP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10283" y="2363439"/>
            <a:ext cx="25922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/>
              <a:t>Prvé prihlásenie</a:t>
            </a:r>
          </a:p>
          <a:p>
            <a:r>
              <a:rPr lang="sk-SK" sz="1400" b="1" dirty="0"/>
              <a:t>na  IDM portáli</a:t>
            </a:r>
          </a:p>
          <a:p>
            <a:endParaRPr lang="sk-SK" sz="1400" b="1" dirty="0"/>
          </a:p>
          <a:p>
            <a:pPr marL="228600" indent="-228600">
              <a:buAutoNum type="arabicPeriod"/>
            </a:pPr>
            <a:r>
              <a:rPr lang="sk-SK" sz="1400" dirty="0"/>
              <a:t>kontrolné otázky a odpovede,</a:t>
            </a:r>
          </a:p>
          <a:p>
            <a:pPr marL="228600" indent="-228600">
              <a:buFontTx/>
              <a:buAutoNum type="arabicPeriod"/>
            </a:pPr>
            <a:r>
              <a:rPr lang="sk-SK" sz="1400" dirty="0"/>
              <a:t>kontaktné údaje – súkromná (súkromná e-mailová adresa, mobil)</a:t>
            </a:r>
          </a:p>
          <a:p>
            <a:pPr marL="228600" indent="-228600">
              <a:buFontTx/>
              <a:buAutoNum type="arabicPeriod"/>
            </a:pPr>
            <a:r>
              <a:rPr lang="sk-SK" sz="1400" dirty="0"/>
              <a:t>zmena hesla.</a:t>
            </a:r>
          </a:p>
          <a:p>
            <a:r>
              <a:rPr lang="sk-SK" sz="1200" dirty="0"/>
              <a:t> </a:t>
            </a:r>
          </a:p>
          <a:p>
            <a:endParaRPr lang="sk-SK" sz="1400" dirty="0"/>
          </a:p>
        </p:txBody>
      </p:sp>
      <p:sp>
        <p:nvSpPr>
          <p:cNvPr id="3" name="BlokTextu 2"/>
          <p:cNvSpPr txBox="1"/>
          <p:nvPr/>
        </p:nvSpPr>
        <p:spPr>
          <a:xfrm>
            <a:off x="2834839" y="2394444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hlinkClick r:id="rId8"/>
              </a:rPr>
              <a:t>https://idmportal.truni.sk</a:t>
            </a:r>
            <a:endParaRPr lang="sk-SK" sz="12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2834839" y="3284984"/>
            <a:ext cx="2728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hlinkClick r:id="rId9"/>
              </a:rPr>
              <a:t>https://www.truni.sk/sk/ako-sa-prihlasit-do-systemu-integrovaneho-v-IDM</a:t>
            </a:r>
            <a:endParaRPr lang="sk-SK" sz="1200" b="1" dirty="0"/>
          </a:p>
          <a:p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C581A335-8B9B-4E2C-AEFB-69F72EEEA5AA}"/>
              </a:ext>
            </a:extLst>
          </p:cNvPr>
          <p:cNvSpPr txBox="1"/>
          <p:nvPr/>
        </p:nvSpPr>
        <p:spPr>
          <a:xfrm>
            <a:off x="2834840" y="279916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hlinkClick r:id="rId10"/>
              </a:rPr>
              <a:t>https://www.truni.sk/videonavody</a:t>
            </a:r>
            <a:endParaRPr lang="sk-SK" sz="1200" b="1" dirty="0"/>
          </a:p>
        </p:txBody>
      </p:sp>
    </p:spTree>
    <p:extLst>
      <p:ext uri="{BB962C8B-B14F-4D97-AF65-F5344CB8AC3E}">
        <p14:creationId xmlns:p14="http://schemas.microsoft.com/office/powerpoint/2010/main" val="3363250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143000"/>
            <a:ext cx="8075240" cy="1066800"/>
          </a:xfrm>
        </p:spPr>
        <p:txBody>
          <a:bodyPr>
            <a:normAutofit fontScale="90000"/>
          </a:bodyPr>
          <a:lstStyle/>
          <a:p>
            <a:r>
              <a:rPr lang="sk-SK"/>
              <a:t>MAIS – </a:t>
            </a:r>
            <a:r>
              <a:rPr lang="sk-SK">
                <a:solidFill>
                  <a:srgbClr val="C00000"/>
                </a:solidFill>
              </a:rPr>
              <a:t>M</a:t>
            </a:r>
            <a:r>
              <a:rPr lang="sk-SK"/>
              <a:t>odulárny </a:t>
            </a:r>
            <a:r>
              <a:rPr lang="sk-SK">
                <a:solidFill>
                  <a:srgbClr val="C00000"/>
                </a:solidFill>
              </a:rPr>
              <a:t>A</a:t>
            </a:r>
            <a:r>
              <a:rPr lang="sk-SK"/>
              <a:t>kademický </a:t>
            </a:r>
            <a:r>
              <a:rPr lang="sk-SK">
                <a:solidFill>
                  <a:srgbClr val="C00000"/>
                </a:solidFill>
              </a:rPr>
              <a:t>I</a:t>
            </a:r>
            <a:r>
              <a:rPr lang="sk-SK"/>
              <a:t>nformačný </a:t>
            </a:r>
            <a:r>
              <a:rPr lang="sk-SK">
                <a:solidFill>
                  <a:srgbClr val="C00000"/>
                </a:solidFill>
              </a:rPr>
              <a:t>S</a:t>
            </a:r>
            <a:r>
              <a:rPr lang="sk-SK"/>
              <a:t>ystém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6362" y="2636911"/>
            <a:ext cx="8220094" cy="3738887"/>
          </a:xfrm>
        </p:spPr>
        <p:txBody>
          <a:bodyPr>
            <a:normAutofit fontScale="70000" lnSpcReduction="20000"/>
          </a:bodyPr>
          <a:lstStyle/>
          <a:p>
            <a:r>
              <a:rPr lang="sk-SK" dirty="0"/>
              <a:t>riadenie študijnej a pedagogickej agendy</a:t>
            </a:r>
          </a:p>
          <a:p>
            <a:r>
              <a:rPr lang="sk-SK" dirty="0"/>
              <a:t>informácie:  </a:t>
            </a:r>
            <a:r>
              <a:rPr lang="sk-SK" dirty="0">
                <a:hlinkClick r:id="rId2"/>
              </a:rPr>
              <a:t>https://www.truni.sk/mais</a:t>
            </a:r>
            <a:endParaRPr lang="sk-SK" dirty="0"/>
          </a:p>
          <a:p>
            <a:r>
              <a:rPr lang="sk-SK" dirty="0"/>
              <a:t>prihlásenie: </a:t>
            </a:r>
            <a:r>
              <a:rPr lang="sk-SK" dirty="0">
                <a:hlinkClick r:id="rId3"/>
              </a:rPr>
              <a:t>https://mais.truni.sk </a:t>
            </a:r>
            <a:endParaRPr lang="sk-SK" dirty="0"/>
          </a:p>
          <a:p>
            <a:r>
              <a:rPr lang="sk-SK" dirty="0"/>
              <a:t>mobilná aplikácia pre </a:t>
            </a:r>
            <a:r>
              <a:rPr lang="sk-SK" dirty="0" err="1"/>
              <a:t>iOS</a:t>
            </a:r>
            <a:r>
              <a:rPr lang="sk-SK" dirty="0"/>
              <a:t> a Android</a:t>
            </a:r>
          </a:p>
          <a:p>
            <a:endParaRPr lang="sk-SK" dirty="0"/>
          </a:p>
          <a:p>
            <a:r>
              <a:rPr lang="sk-SK" dirty="0"/>
              <a:t>rozhranie „Študent“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/>
              <a:t>údaje o štúdiu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err="1"/>
              <a:t>predzápis</a:t>
            </a:r>
            <a:r>
              <a:rPr lang="sk-SK" dirty="0"/>
              <a:t> a zápis na predmety štúdia,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/>
              <a:t>prihlasovanie na skúšky,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/>
              <a:t>kontrola platieb (platby výhradne bankovým prevodom so zodpovedajúcim VS a ŠS, rozhodnutie o platbe na úhradu školného),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/>
              <a:t>ubytovací proces,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/>
              <a:t>výber záverečnej práce ...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24744"/>
            <a:ext cx="1754181" cy="229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83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89997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sz="3600" dirty="0"/>
              <a:t>Ubytovací proces v MAIS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97392" y="1858822"/>
            <a:ext cx="7599045" cy="864096"/>
          </a:xfrm>
        </p:spPr>
        <p:txBody>
          <a:bodyPr>
            <a:normAutofit/>
          </a:bodyPr>
          <a:lstStyle/>
          <a:p>
            <a:r>
              <a:rPr lang="sk-SK" sz="1800" b="1" dirty="0">
                <a:solidFill>
                  <a:srgbClr val="FF0000"/>
                </a:solidFill>
              </a:rPr>
              <a:t>https://www.truni.sk/kategoria/ubytovanie</a:t>
            </a:r>
          </a:p>
          <a:p>
            <a:r>
              <a:rPr lang="sk-SK" sz="1800" dirty="0"/>
              <a:t>Kontakt</a:t>
            </a:r>
            <a:r>
              <a:rPr lang="sk-SK" sz="1800" b="1" dirty="0"/>
              <a:t>  - </a:t>
            </a:r>
            <a:r>
              <a:rPr lang="sk-SK" sz="1800" dirty="0">
                <a:hlinkClick r:id="rId2"/>
              </a:rPr>
              <a:t>ubytovaciakomisia@truni.sk</a:t>
            </a:r>
            <a:r>
              <a:rPr lang="sk-SK" sz="1800" b="1" dirty="0"/>
              <a:t>  </a:t>
            </a:r>
            <a:r>
              <a:rPr lang="sk-SK" sz="1800" dirty="0"/>
              <a:t>tel. +421 3359813</a:t>
            </a:r>
          </a:p>
        </p:txBody>
      </p:sp>
      <p:sp>
        <p:nvSpPr>
          <p:cNvPr id="5" name="AutoShape 2" descr="Výsledok vyh&amp;lcaron;adávania obrázkov pre dopyt obrázok platb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AC9C855C-3874-4300-A9BC-BE8B0E54BE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70" y="2924944"/>
            <a:ext cx="7120890" cy="3193733"/>
          </a:xfrm>
        </p:spPr>
      </p:pic>
    </p:spTree>
    <p:extLst>
      <p:ext uri="{BB962C8B-B14F-4D97-AF65-F5344CB8AC3E}">
        <p14:creationId xmlns:p14="http://schemas.microsoft.com/office/powerpoint/2010/main" val="2304508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6275040" cy="1066800"/>
          </a:xfrm>
        </p:spPr>
        <p:txBody>
          <a:bodyPr>
            <a:normAutofit fontScale="90000"/>
          </a:bodyPr>
          <a:lstStyle/>
          <a:p>
            <a:r>
              <a:rPr lang="sk-SK" dirty="0"/>
              <a:t>ZIMBRA2 – systém pre mailovú komunikáciu a skupinovú spoluprácu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666653"/>
            <a:ext cx="8229600" cy="3907883"/>
          </a:xfrm>
        </p:spPr>
        <p:txBody>
          <a:bodyPr>
            <a:normAutofit fontScale="77500" lnSpcReduction="20000"/>
          </a:bodyPr>
          <a:lstStyle/>
          <a:p>
            <a:endParaRPr lang="sk-SK" dirty="0"/>
          </a:p>
          <a:p>
            <a:r>
              <a:rPr lang="sk-SK"/>
              <a:t>informácie: </a:t>
            </a:r>
            <a:r>
              <a:rPr lang="sk-SK">
                <a:hlinkClick r:id="rId2"/>
              </a:rPr>
              <a:t>https://</a:t>
            </a:r>
            <a:r>
              <a:rPr lang="sk-SK" dirty="0">
                <a:hlinkClick r:id="rId2"/>
              </a:rPr>
              <a:t>www.truni.sk/elektronicka-posta-pre-studentov-zimbra-2</a:t>
            </a:r>
            <a:endParaRPr lang="sk-SK" dirty="0"/>
          </a:p>
          <a:p>
            <a:r>
              <a:rPr lang="sk-SK"/>
              <a:t>prihlásenie: </a:t>
            </a:r>
            <a:r>
              <a:rPr lang="sk-SK" dirty="0">
                <a:hlinkClick r:id="rId3"/>
              </a:rPr>
              <a:t>https://webmail.</a:t>
            </a:r>
            <a:r>
              <a:rPr lang="sk-SK" b="1" dirty="0">
                <a:hlinkClick r:id="rId3"/>
              </a:rPr>
              <a:t>tvu.sk</a:t>
            </a:r>
            <a:r>
              <a:rPr lang="sk-SK" dirty="0">
                <a:hlinkClick r:id="rId3"/>
              </a:rPr>
              <a:t>/</a:t>
            </a:r>
            <a:endParaRPr lang="sk-SK" dirty="0"/>
          </a:p>
          <a:p>
            <a:r>
              <a:rPr lang="sk-SK" dirty="0"/>
              <a:t>mailová schránka - </a:t>
            </a:r>
            <a:r>
              <a:rPr lang="sk-SK" dirty="0" err="1">
                <a:hlinkClick r:id="rId4"/>
              </a:rPr>
              <a:t>meno.priezvisko@tvu.sk</a:t>
            </a:r>
            <a:endParaRPr lang="sk-SK" dirty="0"/>
          </a:p>
          <a:p>
            <a:r>
              <a:rPr lang="sk-SK" b="1" dirty="0">
                <a:solidFill>
                  <a:srgbClr val="FF0000"/>
                </a:solidFill>
              </a:rPr>
              <a:t>jediná oficiálna schránka, ktorá je vyhradená pre mailovú komunikáciu medzi študentom a TU</a:t>
            </a:r>
          </a:p>
          <a:p>
            <a:endParaRPr lang="sk-SK" dirty="0"/>
          </a:p>
          <a:p>
            <a:r>
              <a:rPr lang="sk-SK" dirty="0"/>
              <a:t>Výhody univerzitnej mailovej schránky</a:t>
            </a:r>
          </a:p>
          <a:p>
            <a:pPr lvl="1"/>
            <a:r>
              <a:rPr lang="sk-SK" dirty="0"/>
              <a:t>maily sa doručujú </a:t>
            </a:r>
            <a:r>
              <a:rPr lang="sk-SK" b="1" dirty="0"/>
              <a:t>v rámci lokálnej univerzitnej siete spoľahlivo a rýchlo</a:t>
            </a:r>
            <a:r>
              <a:rPr lang="sk-SK"/>
              <a:t>, </a:t>
            </a:r>
            <a:endParaRPr lang="sk-SK" dirty="0"/>
          </a:p>
          <a:p>
            <a:pPr lvl="1"/>
            <a:r>
              <a:rPr lang="sk-SK" b="1"/>
              <a:t>globálny adresár</a:t>
            </a:r>
            <a:r>
              <a:rPr lang="sk-SK"/>
              <a:t> </a:t>
            </a:r>
            <a:r>
              <a:rPr lang="sk-SK" b="1" dirty="0"/>
              <a:t>všetkých študentov</a:t>
            </a:r>
            <a:r>
              <a:rPr lang="sk-SK" dirty="0"/>
              <a:t> </a:t>
            </a:r>
            <a:r>
              <a:rPr lang="sk-SK"/>
              <a:t>a zamestnancov</a:t>
            </a:r>
          </a:p>
          <a:p>
            <a:pPr lvl="1"/>
            <a:r>
              <a:rPr lang="sk-SK" b="1"/>
              <a:t>zdieľanie</a:t>
            </a:r>
            <a:r>
              <a:rPr lang="sk-SK"/>
              <a:t>  </a:t>
            </a:r>
            <a:r>
              <a:rPr lang="sk-SK" dirty="0"/>
              <a:t>dokumentov (aktovka</a:t>
            </a:r>
            <a:r>
              <a:rPr lang="sk-SK"/>
              <a:t>), adresár, pošta, kalendár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96751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94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530" y="764704"/>
            <a:ext cx="8229600" cy="1066800"/>
          </a:xfrm>
        </p:spPr>
        <p:txBody>
          <a:bodyPr>
            <a:normAutofit/>
          </a:bodyPr>
          <a:lstStyle/>
          <a:p>
            <a:r>
              <a:rPr lang="sk-SK" dirty="0"/>
              <a:t>Preukaz študenta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1104" y="1700808"/>
            <a:ext cx="8424936" cy="345638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sk-SK" sz="2400" b="1" dirty="0"/>
              <a:t>Vyhláška rektora č.3/2004 – Preukaz študenta</a:t>
            </a:r>
          </a:p>
          <a:p>
            <a:pPr algn="just"/>
            <a:r>
              <a:rPr lang="sk-SK" sz="2400" dirty="0"/>
              <a:t>Povinnosť mať platný </a:t>
            </a:r>
            <a:r>
              <a:rPr lang="sk-SK" sz="2400"/>
              <a:t>preukaz študenta (prolongácia)</a:t>
            </a:r>
          </a:p>
          <a:p>
            <a:pPr algn="just"/>
            <a:r>
              <a:rPr lang="sk-SK" sz="2400"/>
              <a:t>Úhrada aktualizačnej známky na nový AR do </a:t>
            </a:r>
            <a:r>
              <a:rPr lang="sk-SK" sz="2400">
                <a:solidFill>
                  <a:srgbClr val="FF0000"/>
                </a:solidFill>
              </a:rPr>
              <a:t>30.6.</a:t>
            </a:r>
          </a:p>
          <a:p>
            <a:pPr algn="just"/>
            <a:r>
              <a:rPr lang="sk-SK" sz="2400"/>
              <a:t>Elektronické </a:t>
            </a:r>
            <a:r>
              <a:rPr lang="sk-SK" sz="2400" dirty="0"/>
              <a:t>aplikácie </a:t>
            </a:r>
          </a:p>
          <a:p>
            <a:pPr lvl="1" algn="just"/>
            <a:r>
              <a:rPr lang="sk-SK" sz="2000" dirty="0"/>
              <a:t>Interné - </a:t>
            </a:r>
            <a:r>
              <a:rPr lang="sk-SK" sz="2000" dirty="0" err="1"/>
              <a:t>CardPay</a:t>
            </a:r>
            <a:r>
              <a:rPr lang="sk-SK" sz="2000" dirty="0"/>
              <a:t>, KIS</a:t>
            </a:r>
          </a:p>
          <a:p>
            <a:pPr lvl="1" algn="just"/>
            <a:r>
              <a:rPr lang="sk-SK" sz="2000" dirty="0"/>
              <a:t>Externé – SAD, ŽSSK, DP Bratislava, CKM, Univerzitné knižnice, ...</a:t>
            </a:r>
          </a:p>
          <a:p>
            <a:pPr algn="just"/>
            <a:r>
              <a:rPr lang="sk-SK" sz="2400" dirty="0"/>
              <a:t>Riešenie mimoriadnych udalostí na SČK</a:t>
            </a:r>
          </a:p>
          <a:p>
            <a:pPr algn="just"/>
            <a:endParaRPr lang="sk-SK" sz="2400" dirty="0"/>
          </a:p>
          <a:p>
            <a:pPr algn="just"/>
            <a:endParaRPr lang="sk-SK" sz="2400" dirty="0"/>
          </a:p>
          <a:p>
            <a:endParaRPr lang="sk-SK" sz="2400" dirty="0"/>
          </a:p>
        </p:txBody>
      </p:sp>
      <p:pic>
        <p:nvPicPr>
          <p:cNvPr id="2050" name="Picture 2" descr="http://i25.photobucket.com/albums/c64/chantellelovell/FatMumSlim/medium_1641752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59"/>
          <a:stretch/>
        </p:blipFill>
        <p:spPr bwMode="auto">
          <a:xfrm>
            <a:off x="-29340" y="4633136"/>
            <a:ext cx="9173340" cy="22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0" y="4435114"/>
            <a:ext cx="9144000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8244408" y="3785044"/>
            <a:ext cx="1403265" cy="1300140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9267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dustriálne">
  <a:themeElements>
    <a:clrScheme name="Industriáln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Industriálne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ndustriáln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3016</TotalTime>
  <Words>734</Words>
  <Application>Microsoft Office PowerPoint</Application>
  <PresentationFormat>Prezentácia na obrazovke (4:3)</PresentationFormat>
  <Paragraphs>170</Paragraphs>
  <Slides>14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Georgia</vt:lpstr>
      <vt:lpstr>Times New Roman</vt:lpstr>
      <vt:lpstr>Trebuchet MS</vt:lpstr>
      <vt:lpstr>Wingdings 2</vt:lpstr>
      <vt:lpstr>Industriálne</vt:lpstr>
      <vt:lpstr>Úvod do informačných systémov na TU</vt:lpstr>
      <vt:lpstr>Obsah prezentácie</vt:lpstr>
      <vt:lpstr>Univerzitné informačné systémy na TU</vt:lpstr>
      <vt:lpstr>IDM (Identity Management) – systém na správu identít</vt:lpstr>
      <vt:lpstr>Infomačné systémy - koncepcia prihlasovania</vt:lpstr>
      <vt:lpstr>MAIS – Modulárny Akademický Informačný Systém</vt:lpstr>
      <vt:lpstr>Ubytovací proces v MAIS</vt:lpstr>
      <vt:lpstr>ZIMBRA2 – systém pre mailovú komunikáciu a skupinovú spoluprácu</vt:lpstr>
      <vt:lpstr>Preukaz študenta </vt:lpstr>
      <vt:lpstr>Office 365 ProPlus </vt:lpstr>
      <vt:lpstr>Prezentácia programu PowerPoint</vt:lpstr>
      <vt:lpstr>Počítačová a internetová bezpečnosť Smernica rektora č.13/2012 Pravidlá používania PC siete  </vt:lpstr>
      <vt:lpstr>Počítačová a internetová bezpečnosť </vt:lpstr>
      <vt:lpstr>Ďakujeme za pozornosť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informačných systémov na TU</dc:title>
  <dc:creator>viera.vajglova</dc:creator>
  <cp:lastModifiedBy>user</cp:lastModifiedBy>
  <cp:revision>266</cp:revision>
  <dcterms:created xsi:type="dcterms:W3CDTF">2012-08-24T07:50:13Z</dcterms:created>
  <dcterms:modified xsi:type="dcterms:W3CDTF">2020-05-20T19:12:54Z</dcterms:modified>
</cp:coreProperties>
</file>