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72" r:id="rId3"/>
    <p:sldId id="273" r:id="rId4"/>
    <p:sldId id="271" r:id="rId5"/>
    <p:sldId id="257" r:id="rId6"/>
    <p:sldId id="258" r:id="rId7"/>
    <p:sldId id="259" r:id="rId8"/>
    <p:sldId id="262" r:id="rId9"/>
    <p:sldId id="276" r:id="rId10"/>
    <p:sldId id="260" r:id="rId11"/>
    <p:sldId id="265" r:id="rId12"/>
    <p:sldId id="267" r:id="rId13"/>
    <p:sldId id="270" r:id="rId14"/>
    <p:sldId id="274" r:id="rId15"/>
    <p:sldId id="275" r:id="rId16"/>
    <p:sldId id="266" r:id="rId17"/>
    <p:sldId id="268" r:id="rId18"/>
    <p:sldId id="269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7515" autoAdjust="0"/>
  </p:normalViewPr>
  <p:slideViewPr>
    <p:cSldViewPr>
      <p:cViewPr varScale="1">
        <p:scale>
          <a:sx n="159" d="100"/>
          <a:sy n="159" d="100"/>
        </p:scale>
        <p:origin x="187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3047B-7CB7-482E-AFAB-E85E8790F1F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56BE840-342C-45D2-996A-84BD6F092714}">
      <dgm:prSet phldrT="[Text]"/>
      <dgm:spPr>
        <a:solidFill>
          <a:srgbClr val="FFC000"/>
        </a:solidFill>
      </dgm:spPr>
      <dgm:t>
        <a:bodyPr/>
        <a:lstStyle/>
        <a:p>
          <a:r>
            <a:rPr lang="sk-SK" b="1" dirty="0">
              <a:solidFill>
                <a:srgbClr val="0070C0"/>
              </a:solidFill>
            </a:rPr>
            <a:t>IDM</a:t>
          </a:r>
        </a:p>
      </dgm:t>
    </dgm:pt>
    <dgm:pt modelId="{F73F6D4C-3157-4092-801C-3FE198259902}" type="parTrans" cxnId="{3B853230-E548-44A2-8885-09D71C28F670}">
      <dgm:prSet/>
      <dgm:spPr/>
      <dgm:t>
        <a:bodyPr/>
        <a:lstStyle/>
        <a:p>
          <a:endParaRPr lang="sk-SK"/>
        </a:p>
      </dgm:t>
    </dgm:pt>
    <dgm:pt modelId="{B3E02998-1C48-481B-B617-3969F8C3DDA7}" type="sibTrans" cxnId="{3B853230-E548-44A2-8885-09D71C28F670}">
      <dgm:prSet/>
      <dgm:spPr/>
      <dgm:t>
        <a:bodyPr/>
        <a:lstStyle/>
        <a:p>
          <a:endParaRPr lang="sk-SK"/>
        </a:p>
      </dgm:t>
    </dgm:pt>
    <dgm:pt modelId="{0C50171F-B81A-4CB3-9526-CDC8FE3DF623}">
      <dgm:prSet phldrT="[Text]" custT="1"/>
      <dgm:spPr>
        <a:solidFill>
          <a:srgbClr val="C00000"/>
        </a:solidFill>
      </dgm:spPr>
      <dgm:t>
        <a:bodyPr/>
        <a:lstStyle/>
        <a:p>
          <a:r>
            <a:rPr lang="sk-SK" sz="1200" b="1" dirty="0"/>
            <a:t>MAIS</a:t>
          </a:r>
        </a:p>
      </dgm:t>
    </dgm:pt>
    <dgm:pt modelId="{E969DEAC-1EA0-4C91-BE8D-F6ADBA837436}" type="parTrans" cxnId="{7A603AC0-1DDE-417F-B69C-631C99CC09BC}">
      <dgm:prSet/>
      <dgm:spPr/>
      <dgm:t>
        <a:bodyPr/>
        <a:lstStyle/>
        <a:p>
          <a:endParaRPr lang="sk-SK"/>
        </a:p>
      </dgm:t>
    </dgm:pt>
    <dgm:pt modelId="{C06C6EE7-0305-4E2E-94E2-C3248A810C9D}" type="sibTrans" cxnId="{7A603AC0-1DDE-417F-B69C-631C99CC09BC}">
      <dgm:prSet/>
      <dgm:spPr/>
      <dgm:t>
        <a:bodyPr/>
        <a:lstStyle/>
        <a:p>
          <a:endParaRPr lang="sk-SK"/>
        </a:p>
      </dgm:t>
    </dgm:pt>
    <dgm:pt modelId="{E7020C4B-F7B7-4EFE-82DD-09A2E7D44A2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k-SK" sz="1100" b="1" dirty="0"/>
            <a:t>Zimbra2</a:t>
          </a:r>
        </a:p>
      </dgm:t>
    </dgm:pt>
    <dgm:pt modelId="{18877359-FC13-4F47-B45A-14341FE87DC0}" type="parTrans" cxnId="{45CBE8A9-A7CB-4650-8478-E75FA82DDE41}">
      <dgm:prSet/>
      <dgm:spPr/>
      <dgm:t>
        <a:bodyPr/>
        <a:lstStyle/>
        <a:p>
          <a:endParaRPr lang="sk-SK"/>
        </a:p>
      </dgm:t>
    </dgm:pt>
    <dgm:pt modelId="{C9A4FF21-AE87-4C65-9386-6AD95B3E29C9}" type="sibTrans" cxnId="{45CBE8A9-A7CB-4650-8478-E75FA82DDE41}">
      <dgm:prSet/>
      <dgm:spPr/>
      <dgm:t>
        <a:bodyPr/>
        <a:lstStyle/>
        <a:p>
          <a:endParaRPr lang="sk-SK"/>
        </a:p>
      </dgm:t>
    </dgm:pt>
    <dgm:pt modelId="{ECA2968B-1572-49B5-AF31-72A87D8102DE}">
      <dgm:prSet phldrT="[Text]" custT="1"/>
      <dgm:spPr>
        <a:solidFill>
          <a:srgbClr val="EF11D5"/>
        </a:solidFill>
      </dgm:spPr>
      <dgm:t>
        <a:bodyPr/>
        <a:lstStyle/>
        <a:p>
          <a:r>
            <a:rPr lang="sk-SK" sz="1050" b="1" dirty="0"/>
            <a:t>PC + </a:t>
          </a:r>
          <a:r>
            <a:rPr lang="sk-SK" sz="1050" b="1" dirty="0" err="1"/>
            <a:t>SunRay</a:t>
          </a:r>
          <a:endParaRPr lang="sk-SK" sz="1050" b="1" dirty="0"/>
        </a:p>
      </dgm:t>
    </dgm:pt>
    <dgm:pt modelId="{94AB2A15-654C-4E4A-8769-B00EC1CEF349}" type="parTrans" cxnId="{D270C9B1-B9FA-40AE-A11A-F47A95A911D8}">
      <dgm:prSet/>
      <dgm:spPr/>
      <dgm:t>
        <a:bodyPr/>
        <a:lstStyle/>
        <a:p>
          <a:endParaRPr lang="sk-SK"/>
        </a:p>
      </dgm:t>
    </dgm:pt>
    <dgm:pt modelId="{7578CF0C-72D8-4F83-8DDE-584E521FEF84}" type="sibTrans" cxnId="{D270C9B1-B9FA-40AE-A11A-F47A95A911D8}">
      <dgm:prSet/>
      <dgm:spPr/>
      <dgm:t>
        <a:bodyPr/>
        <a:lstStyle/>
        <a:p>
          <a:endParaRPr lang="sk-SK"/>
        </a:p>
      </dgm:t>
    </dgm:pt>
    <dgm:pt modelId="{44807AB9-50E2-4C50-B462-3D3AB74C2C2C}">
      <dgm:prSet phldrT="[Text]" custT="1"/>
      <dgm:spPr>
        <a:solidFill>
          <a:srgbClr val="92D050"/>
        </a:solidFill>
      </dgm:spPr>
      <dgm:t>
        <a:bodyPr/>
        <a:lstStyle/>
        <a:p>
          <a:r>
            <a:rPr lang="sk-SK" sz="1050" b="1" dirty="0"/>
            <a:t>EM </a:t>
          </a:r>
          <a:r>
            <a:rPr lang="sk-SK" sz="1050" b="1" dirty="0" err="1"/>
            <a:t>Student</a:t>
          </a:r>
          <a:endParaRPr lang="sk-SK" sz="1050" b="1" dirty="0"/>
        </a:p>
      </dgm:t>
    </dgm:pt>
    <dgm:pt modelId="{4CDB06D3-6E0A-4635-AED7-1DE6FD781DF2}" type="parTrans" cxnId="{CAE1E5EF-6F1F-4C33-AE5E-DD5A68D527B7}">
      <dgm:prSet/>
      <dgm:spPr/>
      <dgm:t>
        <a:bodyPr/>
        <a:lstStyle/>
        <a:p>
          <a:endParaRPr lang="sk-SK"/>
        </a:p>
      </dgm:t>
    </dgm:pt>
    <dgm:pt modelId="{EBC7FA45-8C98-497C-8D17-9D17628CA048}" type="sibTrans" cxnId="{CAE1E5EF-6F1F-4C33-AE5E-DD5A68D527B7}">
      <dgm:prSet/>
      <dgm:spPr/>
      <dgm:t>
        <a:bodyPr/>
        <a:lstStyle/>
        <a:p>
          <a:endParaRPr lang="sk-SK"/>
        </a:p>
      </dgm:t>
    </dgm:pt>
    <dgm:pt modelId="{5B0D5466-556D-4C8D-A408-E9C443B6023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k-SK" sz="1200" b="1" dirty="0"/>
            <a:t>EZP</a:t>
          </a:r>
        </a:p>
      </dgm:t>
    </dgm:pt>
    <dgm:pt modelId="{2AAC613C-FDF2-4ED7-BB94-687347E27CE2}" type="parTrans" cxnId="{780985D3-95B4-421F-806C-1B2A1FB4A995}">
      <dgm:prSet/>
      <dgm:spPr/>
      <dgm:t>
        <a:bodyPr/>
        <a:lstStyle/>
        <a:p>
          <a:endParaRPr lang="sk-SK"/>
        </a:p>
      </dgm:t>
    </dgm:pt>
    <dgm:pt modelId="{C202D69E-D528-4929-8864-2157DA267587}" type="sibTrans" cxnId="{780985D3-95B4-421F-806C-1B2A1FB4A995}">
      <dgm:prSet/>
      <dgm:spPr/>
      <dgm:t>
        <a:bodyPr/>
        <a:lstStyle/>
        <a:p>
          <a:endParaRPr lang="sk-SK"/>
        </a:p>
      </dgm:t>
    </dgm:pt>
    <dgm:pt modelId="{2B8C5FFD-7D42-4661-B06C-5C7F1277CFB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k-SK" sz="1000" b="1" dirty="0" err="1"/>
            <a:t>DaWinc</a:t>
          </a:r>
          <a:r>
            <a:rPr lang="sk-SK" sz="1000" b="0" dirty="0" err="1"/>
            <a:t>i</a:t>
          </a:r>
          <a:endParaRPr lang="sk-SK" sz="1000" b="0" dirty="0"/>
        </a:p>
      </dgm:t>
    </dgm:pt>
    <dgm:pt modelId="{133048D7-709E-41BD-B9DB-1BC01E8A32B0}" type="parTrans" cxnId="{4E70D429-4553-45DD-B88F-1E6BC896E298}">
      <dgm:prSet/>
      <dgm:spPr/>
      <dgm:t>
        <a:bodyPr/>
        <a:lstStyle/>
        <a:p>
          <a:endParaRPr lang="sk-SK"/>
        </a:p>
      </dgm:t>
    </dgm:pt>
    <dgm:pt modelId="{96F3C866-EB5F-43DA-9E0F-ECB31B579B71}" type="sibTrans" cxnId="{4E70D429-4553-45DD-B88F-1E6BC896E298}">
      <dgm:prSet/>
      <dgm:spPr/>
      <dgm:t>
        <a:bodyPr/>
        <a:lstStyle/>
        <a:p>
          <a:endParaRPr lang="sk-SK"/>
        </a:p>
      </dgm:t>
    </dgm:pt>
    <dgm:pt modelId="{AC53D31E-4020-4E41-BBE2-496326F8BAF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1050" b="1" dirty="0" err="1"/>
            <a:t>CardPay</a:t>
          </a:r>
          <a:endParaRPr lang="sk-SK" sz="1050" b="1" dirty="0"/>
        </a:p>
      </dgm:t>
    </dgm:pt>
    <dgm:pt modelId="{7C8A958D-4E3E-41EE-92F4-00B19A466E54}" type="parTrans" cxnId="{940B80EA-DBB5-446D-B613-7D2676935954}">
      <dgm:prSet/>
      <dgm:spPr/>
      <dgm:t>
        <a:bodyPr/>
        <a:lstStyle/>
        <a:p>
          <a:endParaRPr lang="sk-SK"/>
        </a:p>
      </dgm:t>
    </dgm:pt>
    <dgm:pt modelId="{6007F8DF-EFF0-492C-A428-27710EB4BCD1}" type="sibTrans" cxnId="{940B80EA-DBB5-446D-B613-7D2676935954}">
      <dgm:prSet/>
      <dgm:spPr/>
      <dgm:t>
        <a:bodyPr/>
        <a:lstStyle/>
        <a:p>
          <a:endParaRPr lang="sk-SK"/>
        </a:p>
      </dgm:t>
    </dgm:pt>
    <dgm:pt modelId="{9B78D1A5-4B0C-4DEF-BB98-8C69E2F128F2}">
      <dgm:prSet phldrT="[Text]" custT="1"/>
      <dgm:spPr>
        <a:solidFill>
          <a:srgbClr val="00B050"/>
        </a:solidFill>
      </dgm:spPr>
      <dgm:t>
        <a:bodyPr/>
        <a:lstStyle/>
        <a:p>
          <a:r>
            <a:rPr lang="sk-SK" sz="1100" b="1" dirty="0"/>
            <a:t>LMS </a:t>
          </a:r>
          <a:r>
            <a:rPr lang="sk-SK" sz="1100" b="1" dirty="0" err="1"/>
            <a:t>Moodle</a:t>
          </a:r>
          <a:endParaRPr lang="sk-SK" sz="1100" b="1" dirty="0"/>
        </a:p>
      </dgm:t>
    </dgm:pt>
    <dgm:pt modelId="{05391EE4-CF48-4E26-B24B-2A6878CAAB4D}" type="parTrans" cxnId="{1E955F20-54C9-48CD-8A7A-C3727EF42325}">
      <dgm:prSet/>
      <dgm:spPr/>
      <dgm:t>
        <a:bodyPr/>
        <a:lstStyle/>
        <a:p>
          <a:endParaRPr lang="sk-SK"/>
        </a:p>
      </dgm:t>
    </dgm:pt>
    <dgm:pt modelId="{4092BE7E-269B-436D-859B-096B36D3243C}" type="sibTrans" cxnId="{1E955F20-54C9-48CD-8A7A-C3727EF42325}">
      <dgm:prSet/>
      <dgm:spPr/>
      <dgm:t>
        <a:bodyPr/>
        <a:lstStyle/>
        <a:p>
          <a:endParaRPr lang="sk-SK"/>
        </a:p>
      </dgm:t>
    </dgm:pt>
    <dgm:pt modelId="{0F2F54EF-5008-4ECD-842D-266398D31027}">
      <dgm:prSet phldrT="[Text]" custT="1"/>
      <dgm:spPr>
        <a:solidFill>
          <a:srgbClr val="0070C0"/>
        </a:solidFill>
      </dgm:spPr>
      <dgm:t>
        <a:bodyPr/>
        <a:lstStyle/>
        <a:p>
          <a:r>
            <a:rPr lang="sk-SK" sz="800" b="1" dirty="0"/>
            <a:t>EDUROAM</a:t>
          </a:r>
        </a:p>
      </dgm:t>
    </dgm:pt>
    <dgm:pt modelId="{D9E3347D-0884-4D1D-BBE8-98E5D3AC4EBE}" type="parTrans" cxnId="{ED6D7491-F48C-443E-B961-13BC419F9CB5}">
      <dgm:prSet/>
      <dgm:spPr/>
      <dgm:t>
        <a:bodyPr/>
        <a:lstStyle/>
        <a:p>
          <a:endParaRPr lang="sk-SK"/>
        </a:p>
      </dgm:t>
    </dgm:pt>
    <dgm:pt modelId="{027447B8-40D5-4860-BEC7-09B098353FAE}" type="sibTrans" cxnId="{ED6D7491-F48C-443E-B961-13BC419F9CB5}">
      <dgm:prSet/>
      <dgm:spPr/>
      <dgm:t>
        <a:bodyPr/>
        <a:lstStyle/>
        <a:p>
          <a:endParaRPr lang="sk-SK"/>
        </a:p>
      </dgm:t>
    </dgm:pt>
    <dgm:pt modelId="{1E57D866-8020-4859-B977-133504E71D52}" type="pres">
      <dgm:prSet presAssocID="{30E3047B-7CB7-482E-AFAB-E85E8790F1F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D7B36D-8F4C-426E-AAB5-F77F02F7B73C}" type="pres">
      <dgm:prSet presAssocID="{F56BE840-342C-45D2-996A-84BD6F092714}" presName="centerShape" presStyleLbl="node0" presStyleIdx="0" presStyleCnt="1"/>
      <dgm:spPr/>
    </dgm:pt>
    <dgm:pt modelId="{4FD32B48-3694-436F-AB64-A19548B3CA06}" type="pres">
      <dgm:prSet presAssocID="{E969DEAC-1EA0-4C91-BE8D-F6ADBA837436}" presName="Name9" presStyleLbl="parChTrans1D2" presStyleIdx="0" presStyleCnt="9"/>
      <dgm:spPr/>
    </dgm:pt>
    <dgm:pt modelId="{5AA9160D-9589-453B-8CD4-3E2CC92D7AD9}" type="pres">
      <dgm:prSet presAssocID="{E969DEAC-1EA0-4C91-BE8D-F6ADBA837436}" presName="connTx" presStyleLbl="parChTrans1D2" presStyleIdx="0" presStyleCnt="9"/>
      <dgm:spPr/>
    </dgm:pt>
    <dgm:pt modelId="{0DECA9C6-C3A7-42CC-BE94-8DDAA11C168D}" type="pres">
      <dgm:prSet presAssocID="{0C50171F-B81A-4CB3-9526-CDC8FE3DF623}" presName="node" presStyleLbl="node1" presStyleIdx="0" presStyleCnt="9">
        <dgm:presLayoutVars>
          <dgm:bulletEnabled val="1"/>
        </dgm:presLayoutVars>
      </dgm:prSet>
      <dgm:spPr/>
    </dgm:pt>
    <dgm:pt modelId="{216B36B4-C3A2-4D18-8D87-4A1BD5358284}" type="pres">
      <dgm:prSet presAssocID="{18877359-FC13-4F47-B45A-14341FE87DC0}" presName="Name9" presStyleLbl="parChTrans1D2" presStyleIdx="1" presStyleCnt="9"/>
      <dgm:spPr/>
    </dgm:pt>
    <dgm:pt modelId="{96D50202-2EC0-456B-BBD6-1B5BD1648B2B}" type="pres">
      <dgm:prSet presAssocID="{18877359-FC13-4F47-B45A-14341FE87DC0}" presName="connTx" presStyleLbl="parChTrans1D2" presStyleIdx="1" presStyleCnt="9"/>
      <dgm:spPr/>
    </dgm:pt>
    <dgm:pt modelId="{21913619-8DB1-4B71-BD16-05665DADD368}" type="pres">
      <dgm:prSet presAssocID="{E7020C4B-F7B7-4EFE-82DD-09A2E7D44A28}" presName="node" presStyleLbl="node1" presStyleIdx="1" presStyleCnt="9">
        <dgm:presLayoutVars>
          <dgm:bulletEnabled val="1"/>
        </dgm:presLayoutVars>
      </dgm:prSet>
      <dgm:spPr/>
    </dgm:pt>
    <dgm:pt modelId="{4C1AEE09-4DA4-416B-A513-1A0FEDD748C7}" type="pres">
      <dgm:prSet presAssocID="{7C8A958D-4E3E-41EE-92F4-00B19A466E54}" presName="Name9" presStyleLbl="parChTrans1D2" presStyleIdx="2" presStyleCnt="9"/>
      <dgm:spPr/>
    </dgm:pt>
    <dgm:pt modelId="{33FFA4F9-04DB-4440-8819-C82773544D0A}" type="pres">
      <dgm:prSet presAssocID="{7C8A958D-4E3E-41EE-92F4-00B19A466E54}" presName="connTx" presStyleLbl="parChTrans1D2" presStyleIdx="2" presStyleCnt="9"/>
      <dgm:spPr/>
    </dgm:pt>
    <dgm:pt modelId="{06177F75-3103-4FCF-86B5-EABA8E631186}" type="pres">
      <dgm:prSet presAssocID="{AC53D31E-4020-4E41-BBE2-496326F8BAFA}" presName="node" presStyleLbl="node1" presStyleIdx="2" presStyleCnt="9">
        <dgm:presLayoutVars>
          <dgm:bulletEnabled val="1"/>
        </dgm:presLayoutVars>
      </dgm:prSet>
      <dgm:spPr/>
    </dgm:pt>
    <dgm:pt modelId="{4C713676-F96B-41F6-A6BA-0F0A1A70D165}" type="pres">
      <dgm:prSet presAssocID="{94AB2A15-654C-4E4A-8769-B00EC1CEF349}" presName="Name9" presStyleLbl="parChTrans1D2" presStyleIdx="3" presStyleCnt="9"/>
      <dgm:spPr/>
    </dgm:pt>
    <dgm:pt modelId="{87A13066-E29D-4C3C-884B-2D77561AD47B}" type="pres">
      <dgm:prSet presAssocID="{94AB2A15-654C-4E4A-8769-B00EC1CEF349}" presName="connTx" presStyleLbl="parChTrans1D2" presStyleIdx="3" presStyleCnt="9"/>
      <dgm:spPr/>
    </dgm:pt>
    <dgm:pt modelId="{50438C19-3339-4F1E-B5A9-E8EBFCCAA1AC}" type="pres">
      <dgm:prSet presAssocID="{ECA2968B-1572-49B5-AF31-72A87D8102DE}" presName="node" presStyleLbl="node1" presStyleIdx="3" presStyleCnt="9">
        <dgm:presLayoutVars>
          <dgm:bulletEnabled val="1"/>
        </dgm:presLayoutVars>
      </dgm:prSet>
      <dgm:spPr/>
    </dgm:pt>
    <dgm:pt modelId="{EF9F85A6-24A8-4165-9A93-F51E2179233C}" type="pres">
      <dgm:prSet presAssocID="{4CDB06D3-6E0A-4635-AED7-1DE6FD781DF2}" presName="Name9" presStyleLbl="parChTrans1D2" presStyleIdx="4" presStyleCnt="9"/>
      <dgm:spPr/>
    </dgm:pt>
    <dgm:pt modelId="{78F2592B-757D-4172-AE1B-70DC778D4DC0}" type="pres">
      <dgm:prSet presAssocID="{4CDB06D3-6E0A-4635-AED7-1DE6FD781DF2}" presName="connTx" presStyleLbl="parChTrans1D2" presStyleIdx="4" presStyleCnt="9"/>
      <dgm:spPr/>
    </dgm:pt>
    <dgm:pt modelId="{9496E024-56E1-4FB5-A2FD-09AD87B81A18}" type="pres">
      <dgm:prSet presAssocID="{44807AB9-50E2-4C50-B462-3D3AB74C2C2C}" presName="node" presStyleLbl="node1" presStyleIdx="4" presStyleCnt="9">
        <dgm:presLayoutVars>
          <dgm:bulletEnabled val="1"/>
        </dgm:presLayoutVars>
      </dgm:prSet>
      <dgm:spPr/>
    </dgm:pt>
    <dgm:pt modelId="{5BA644DE-ADA1-445E-9E69-6A18261A84D4}" type="pres">
      <dgm:prSet presAssocID="{2AAC613C-FDF2-4ED7-BB94-687347E27CE2}" presName="Name9" presStyleLbl="parChTrans1D2" presStyleIdx="5" presStyleCnt="9"/>
      <dgm:spPr/>
    </dgm:pt>
    <dgm:pt modelId="{F5765DC1-F051-4046-A078-A53296191773}" type="pres">
      <dgm:prSet presAssocID="{2AAC613C-FDF2-4ED7-BB94-687347E27CE2}" presName="connTx" presStyleLbl="parChTrans1D2" presStyleIdx="5" presStyleCnt="9"/>
      <dgm:spPr/>
    </dgm:pt>
    <dgm:pt modelId="{46E5EEA2-3150-4C73-A5E0-17C3DF652208}" type="pres">
      <dgm:prSet presAssocID="{5B0D5466-556D-4C8D-A408-E9C443B60234}" presName="node" presStyleLbl="node1" presStyleIdx="5" presStyleCnt="9">
        <dgm:presLayoutVars>
          <dgm:bulletEnabled val="1"/>
        </dgm:presLayoutVars>
      </dgm:prSet>
      <dgm:spPr/>
    </dgm:pt>
    <dgm:pt modelId="{A1EA7C61-1D6D-476F-B016-2EC63968B8C7}" type="pres">
      <dgm:prSet presAssocID="{133048D7-709E-41BD-B9DB-1BC01E8A32B0}" presName="Name9" presStyleLbl="parChTrans1D2" presStyleIdx="6" presStyleCnt="9"/>
      <dgm:spPr/>
    </dgm:pt>
    <dgm:pt modelId="{60DF4CFB-CD08-4653-83E2-7F00CA53165F}" type="pres">
      <dgm:prSet presAssocID="{133048D7-709E-41BD-B9DB-1BC01E8A32B0}" presName="connTx" presStyleLbl="parChTrans1D2" presStyleIdx="6" presStyleCnt="9"/>
      <dgm:spPr/>
    </dgm:pt>
    <dgm:pt modelId="{0CCE521B-3E0D-4F57-9B1A-F1973CB46DE2}" type="pres">
      <dgm:prSet presAssocID="{2B8C5FFD-7D42-4661-B06C-5C7F1277CFB4}" presName="node" presStyleLbl="node1" presStyleIdx="6" presStyleCnt="9">
        <dgm:presLayoutVars>
          <dgm:bulletEnabled val="1"/>
        </dgm:presLayoutVars>
      </dgm:prSet>
      <dgm:spPr/>
    </dgm:pt>
    <dgm:pt modelId="{CE5773C9-76CE-4C4B-A673-95F8DC7BA042}" type="pres">
      <dgm:prSet presAssocID="{05391EE4-CF48-4E26-B24B-2A6878CAAB4D}" presName="Name9" presStyleLbl="parChTrans1D2" presStyleIdx="7" presStyleCnt="9"/>
      <dgm:spPr/>
    </dgm:pt>
    <dgm:pt modelId="{F37E5DF9-43C6-41DD-BF4B-0B8A4EF55DEC}" type="pres">
      <dgm:prSet presAssocID="{05391EE4-CF48-4E26-B24B-2A6878CAAB4D}" presName="connTx" presStyleLbl="parChTrans1D2" presStyleIdx="7" presStyleCnt="9"/>
      <dgm:spPr/>
    </dgm:pt>
    <dgm:pt modelId="{F3194880-E3AF-4C21-BB38-2A076AF45027}" type="pres">
      <dgm:prSet presAssocID="{9B78D1A5-4B0C-4DEF-BB98-8C69E2F128F2}" presName="node" presStyleLbl="node1" presStyleIdx="7" presStyleCnt="9">
        <dgm:presLayoutVars>
          <dgm:bulletEnabled val="1"/>
        </dgm:presLayoutVars>
      </dgm:prSet>
      <dgm:spPr/>
    </dgm:pt>
    <dgm:pt modelId="{72363218-9EDA-4476-9A7D-187631A28112}" type="pres">
      <dgm:prSet presAssocID="{D9E3347D-0884-4D1D-BBE8-98E5D3AC4EBE}" presName="Name9" presStyleLbl="parChTrans1D2" presStyleIdx="8" presStyleCnt="9"/>
      <dgm:spPr/>
    </dgm:pt>
    <dgm:pt modelId="{96F599B3-9F96-47F1-A317-43C2C43104CA}" type="pres">
      <dgm:prSet presAssocID="{D9E3347D-0884-4D1D-BBE8-98E5D3AC4EBE}" presName="connTx" presStyleLbl="parChTrans1D2" presStyleIdx="8" presStyleCnt="9"/>
      <dgm:spPr/>
    </dgm:pt>
    <dgm:pt modelId="{E10D7AED-AC66-4F65-8C39-11B93528F54A}" type="pres">
      <dgm:prSet presAssocID="{0F2F54EF-5008-4ECD-842D-266398D31027}" presName="node" presStyleLbl="node1" presStyleIdx="8" presStyleCnt="9">
        <dgm:presLayoutVars>
          <dgm:bulletEnabled val="1"/>
        </dgm:presLayoutVars>
      </dgm:prSet>
      <dgm:spPr/>
    </dgm:pt>
  </dgm:ptLst>
  <dgm:cxnLst>
    <dgm:cxn modelId="{07F7FD05-C2F2-415A-95AC-BCEB82414B5E}" type="presOf" srcId="{E969DEAC-1EA0-4C91-BE8D-F6ADBA837436}" destId="{4FD32B48-3694-436F-AB64-A19548B3CA06}" srcOrd="0" destOrd="0" presId="urn:microsoft.com/office/officeart/2005/8/layout/radial1"/>
    <dgm:cxn modelId="{7F1C0808-96EC-4339-9A16-6E8D8E1AD61F}" type="presOf" srcId="{E7020C4B-F7B7-4EFE-82DD-09A2E7D44A28}" destId="{21913619-8DB1-4B71-BD16-05665DADD368}" srcOrd="0" destOrd="0" presId="urn:microsoft.com/office/officeart/2005/8/layout/radial1"/>
    <dgm:cxn modelId="{FB13260A-88D3-404C-8A21-0D7D53A8E685}" type="presOf" srcId="{9B78D1A5-4B0C-4DEF-BB98-8C69E2F128F2}" destId="{F3194880-E3AF-4C21-BB38-2A076AF45027}" srcOrd="0" destOrd="0" presId="urn:microsoft.com/office/officeart/2005/8/layout/radial1"/>
    <dgm:cxn modelId="{2A13550D-71D6-480D-86C2-7EDADA8D06BE}" type="presOf" srcId="{133048D7-709E-41BD-B9DB-1BC01E8A32B0}" destId="{60DF4CFB-CD08-4653-83E2-7F00CA53165F}" srcOrd="1" destOrd="0" presId="urn:microsoft.com/office/officeart/2005/8/layout/radial1"/>
    <dgm:cxn modelId="{1E955F20-54C9-48CD-8A7A-C3727EF42325}" srcId="{F56BE840-342C-45D2-996A-84BD6F092714}" destId="{9B78D1A5-4B0C-4DEF-BB98-8C69E2F128F2}" srcOrd="7" destOrd="0" parTransId="{05391EE4-CF48-4E26-B24B-2A6878CAAB4D}" sibTransId="{4092BE7E-269B-436D-859B-096B36D3243C}"/>
    <dgm:cxn modelId="{A8B62F22-C202-4086-A707-C2B400AB1A75}" type="presOf" srcId="{AC53D31E-4020-4E41-BBE2-496326F8BAFA}" destId="{06177F75-3103-4FCF-86B5-EABA8E631186}" srcOrd="0" destOrd="0" presId="urn:microsoft.com/office/officeart/2005/8/layout/radial1"/>
    <dgm:cxn modelId="{4E70D429-4553-45DD-B88F-1E6BC896E298}" srcId="{F56BE840-342C-45D2-996A-84BD6F092714}" destId="{2B8C5FFD-7D42-4661-B06C-5C7F1277CFB4}" srcOrd="6" destOrd="0" parTransId="{133048D7-709E-41BD-B9DB-1BC01E8A32B0}" sibTransId="{96F3C866-EB5F-43DA-9E0F-ECB31B579B71}"/>
    <dgm:cxn modelId="{E605ED2A-E7CE-4B0D-9CE3-FCDDC27042A3}" type="presOf" srcId="{18877359-FC13-4F47-B45A-14341FE87DC0}" destId="{96D50202-2EC0-456B-BBD6-1B5BD1648B2B}" srcOrd="1" destOrd="0" presId="urn:microsoft.com/office/officeart/2005/8/layout/radial1"/>
    <dgm:cxn modelId="{A7A4CA2E-2278-499F-ACCE-8FA4CB8E59F2}" type="presOf" srcId="{2B8C5FFD-7D42-4661-B06C-5C7F1277CFB4}" destId="{0CCE521B-3E0D-4F57-9B1A-F1973CB46DE2}" srcOrd="0" destOrd="0" presId="urn:microsoft.com/office/officeart/2005/8/layout/radial1"/>
    <dgm:cxn modelId="{3B853230-E548-44A2-8885-09D71C28F670}" srcId="{30E3047B-7CB7-482E-AFAB-E85E8790F1F2}" destId="{F56BE840-342C-45D2-996A-84BD6F092714}" srcOrd="0" destOrd="0" parTransId="{F73F6D4C-3157-4092-801C-3FE198259902}" sibTransId="{B3E02998-1C48-481B-B617-3969F8C3DDA7}"/>
    <dgm:cxn modelId="{A0B9C830-24BA-41E9-A178-BF1C8A2CC2B0}" type="presOf" srcId="{D9E3347D-0884-4D1D-BBE8-98E5D3AC4EBE}" destId="{96F599B3-9F96-47F1-A317-43C2C43104CA}" srcOrd="1" destOrd="0" presId="urn:microsoft.com/office/officeart/2005/8/layout/radial1"/>
    <dgm:cxn modelId="{5142473F-DBF2-41E6-B705-6431F397B02D}" type="presOf" srcId="{0C50171F-B81A-4CB3-9526-CDC8FE3DF623}" destId="{0DECA9C6-C3A7-42CC-BE94-8DDAA11C168D}" srcOrd="0" destOrd="0" presId="urn:microsoft.com/office/officeart/2005/8/layout/radial1"/>
    <dgm:cxn modelId="{F7DF6D5E-A709-4B92-AAB4-690AD0F53995}" type="presOf" srcId="{7C8A958D-4E3E-41EE-92F4-00B19A466E54}" destId="{33FFA4F9-04DB-4440-8819-C82773544D0A}" srcOrd="1" destOrd="0" presId="urn:microsoft.com/office/officeart/2005/8/layout/radial1"/>
    <dgm:cxn modelId="{6D655E42-CD5D-460C-8D26-2E05A166A778}" type="presOf" srcId="{5B0D5466-556D-4C8D-A408-E9C443B60234}" destId="{46E5EEA2-3150-4C73-A5E0-17C3DF652208}" srcOrd="0" destOrd="0" presId="urn:microsoft.com/office/officeart/2005/8/layout/radial1"/>
    <dgm:cxn modelId="{05BC2F4B-B347-4F4C-A5AE-E2A8F707514B}" type="presOf" srcId="{18877359-FC13-4F47-B45A-14341FE87DC0}" destId="{216B36B4-C3A2-4D18-8D87-4A1BD5358284}" srcOrd="0" destOrd="0" presId="urn:microsoft.com/office/officeart/2005/8/layout/radial1"/>
    <dgm:cxn modelId="{0981646F-4A47-4369-B0B6-F70C9858C9D4}" type="presOf" srcId="{D9E3347D-0884-4D1D-BBE8-98E5D3AC4EBE}" destId="{72363218-9EDA-4476-9A7D-187631A28112}" srcOrd="0" destOrd="0" presId="urn:microsoft.com/office/officeart/2005/8/layout/radial1"/>
    <dgm:cxn modelId="{05407555-5A16-4BEC-9337-9BAEBC8E3BFE}" type="presOf" srcId="{05391EE4-CF48-4E26-B24B-2A6878CAAB4D}" destId="{CE5773C9-76CE-4C4B-A673-95F8DC7BA042}" srcOrd="0" destOrd="0" presId="urn:microsoft.com/office/officeart/2005/8/layout/radial1"/>
    <dgm:cxn modelId="{7A0D627C-0DE3-4AEF-BA4E-087D48435160}" type="presOf" srcId="{7C8A958D-4E3E-41EE-92F4-00B19A466E54}" destId="{4C1AEE09-4DA4-416B-A513-1A0FEDD748C7}" srcOrd="0" destOrd="0" presId="urn:microsoft.com/office/officeart/2005/8/layout/radial1"/>
    <dgm:cxn modelId="{0911747E-4429-4F9E-BB2C-BDE659E23A35}" type="presOf" srcId="{4CDB06D3-6E0A-4635-AED7-1DE6FD781DF2}" destId="{78F2592B-757D-4172-AE1B-70DC778D4DC0}" srcOrd="1" destOrd="0" presId="urn:microsoft.com/office/officeart/2005/8/layout/radial1"/>
    <dgm:cxn modelId="{34F0EB83-9223-4D48-8D5F-C9BAFBEC8720}" type="presOf" srcId="{05391EE4-CF48-4E26-B24B-2A6878CAAB4D}" destId="{F37E5DF9-43C6-41DD-BF4B-0B8A4EF55DEC}" srcOrd="1" destOrd="0" presId="urn:microsoft.com/office/officeart/2005/8/layout/radial1"/>
    <dgm:cxn modelId="{54A8A986-5D9F-4E56-ACCD-EFD677C67E8D}" type="presOf" srcId="{E969DEAC-1EA0-4C91-BE8D-F6ADBA837436}" destId="{5AA9160D-9589-453B-8CD4-3E2CC92D7AD9}" srcOrd="1" destOrd="0" presId="urn:microsoft.com/office/officeart/2005/8/layout/radial1"/>
    <dgm:cxn modelId="{B7A3F086-0661-43B9-8608-1CD58EE0366C}" type="presOf" srcId="{30E3047B-7CB7-482E-AFAB-E85E8790F1F2}" destId="{1E57D866-8020-4859-B977-133504E71D52}" srcOrd="0" destOrd="0" presId="urn:microsoft.com/office/officeart/2005/8/layout/radial1"/>
    <dgm:cxn modelId="{ED6D7491-F48C-443E-B961-13BC419F9CB5}" srcId="{F56BE840-342C-45D2-996A-84BD6F092714}" destId="{0F2F54EF-5008-4ECD-842D-266398D31027}" srcOrd="8" destOrd="0" parTransId="{D9E3347D-0884-4D1D-BBE8-98E5D3AC4EBE}" sibTransId="{027447B8-40D5-4860-BEC7-09B098353FAE}"/>
    <dgm:cxn modelId="{09562F92-12A9-472B-A2B6-D13BBDACE0F6}" type="presOf" srcId="{0F2F54EF-5008-4ECD-842D-266398D31027}" destId="{E10D7AED-AC66-4F65-8C39-11B93528F54A}" srcOrd="0" destOrd="0" presId="urn:microsoft.com/office/officeart/2005/8/layout/radial1"/>
    <dgm:cxn modelId="{A23A0C95-8C63-4DE2-BC31-5ED44E446417}" type="presOf" srcId="{2AAC613C-FDF2-4ED7-BB94-687347E27CE2}" destId="{F5765DC1-F051-4046-A078-A53296191773}" srcOrd="1" destOrd="0" presId="urn:microsoft.com/office/officeart/2005/8/layout/radial1"/>
    <dgm:cxn modelId="{E72179A2-45E3-47C5-8E66-853390F2D3A8}" type="presOf" srcId="{4CDB06D3-6E0A-4635-AED7-1DE6FD781DF2}" destId="{EF9F85A6-24A8-4165-9A93-F51E2179233C}" srcOrd="0" destOrd="0" presId="urn:microsoft.com/office/officeart/2005/8/layout/radial1"/>
    <dgm:cxn modelId="{184B3FA4-00A5-499D-90A5-F4CBCA75CEA5}" type="presOf" srcId="{2AAC613C-FDF2-4ED7-BB94-687347E27CE2}" destId="{5BA644DE-ADA1-445E-9E69-6A18261A84D4}" srcOrd="0" destOrd="0" presId="urn:microsoft.com/office/officeart/2005/8/layout/radial1"/>
    <dgm:cxn modelId="{45CBE8A9-A7CB-4650-8478-E75FA82DDE41}" srcId="{F56BE840-342C-45D2-996A-84BD6F092714}" destId="{E7020C4B-F7B7-4EFE-82DD-09A2E7D44A28}" srcOrd="1" destOrd="0" parTransId="{18877359-FC13-4F47-B45A-14341FE87DC0}" sibTransId="{C9A4FF21-AE87-4C65-9386-6AD95B3E29C9}"/>
    <dgm:cxn modelId="{B0EBE7AA-BA96-4937-8205-9C91B1002EF3}" type="presOf" srcId="{133048D7-709E-41BD-B9DB-1BC01E8A32B0}" destId="{A1EA7C61-1D6D-476F-B016-2EC63968B8C7}" srcOrd="0" destOrd="0" presId="urn:microsoft.com/office/officeart/2005/8/layout/radial1"/>
    <dgm:cxn modelId="{0DF9B5AB-D1DD-4D6D-A7C0-73E1901F9BD8}" type="presOf" srcId="{F56BE840-342C-45D2-996A-84BD6F092714}" destId="{C1D7B36D-8F4C-426E-AAB5-F77F02F7B73C}" srcOrd="0" destOrd="0" presId="urn:microsoft.com/office/officeart/2005/8/layout/radial1"/>
    <dgm:cxn modelId="{D270C9B1-B9FA-40AE-A11A-F47A95A911D8}" srcId="{F56BE840-342C-45D2-996A-84BD6F092714}" destId="{ECA2968B-1572-49B5-AF31-72A87D8102DE}" srcOrd="3" destOrd="0" parTransId="{94AB2A15-654C-4E4A-8769-B00EC1CEF349}" sibTransId="{7578CF0C-72D8-4F83-8DDE-584E521FEF84}"/>
    <dgm:cxn modelId="{7A603AC0-1DDE-417F-B69C-631C99CC09BC}" srcId="{F56BE840-342C-45D2-996A-84BD6F092714}" destId="{0C50171F-B81A-4CB3-9526-CDC8FE3DF623}" srcOrd="0" destOrd="0" parTransId="{E969DEAC-1EA0-4C91-BE8D-F6ADBA837436}" sibTransId="{C06C6EE7-0305-4E2E-94E2-C3248A810C9D}"/>
    <dgm:cxn modelId="{A9909CCE-9906-44E3-AED3-9509D285BD1F}" type="presOf" srcId="{44807AB9-50E2-4C50-B462-3D3AB74C2C2C}" destId="{9496E024-56E1-4FB5-A2FD-09AD87B81A18}" srcOrd="0" destOrd="0" presId="urn:microsoft.com/office/officeart/2005/8/layout/radial1"/>
    <dgm:cxn modelId="{780985D3-95B4-421F-806C-1B2A1FB4A995}" srcId="{F56BE840-342C-45D2-996A-84BD6F092714}" destId="{5B0D5466-556D-4C8D-A408-E9C443B60234}" srcOrd="5" destOrd="0" parTransId="{2AAC613C-FDF2-4ED7-BB94-687347E27CE2}" sibTransId="{C202D69E-D528-4929-8864-2157DA267587}"/>
    <dgm:cxn modelId="{63D058E6-D421-4049-A73D-A0E1FE6029F1}" type="presOf" srcId="{ECA2968B-1572-49B5-AF31-72A87D8102DE}" destId="{50438C19-3339-4F1E-B5A9-E8EBFCCAA1AC}" srcOrd="0" destOrd="0" presId="urn:microsoft.com/office/officeart/2005/8/layout/radial1"/>
    <dgm:cxn modelId="{940B80EA-DBB5-446D-B613-7D2676935954}" srcId="{F56BE840-342C-45D2-996A-84BD6F092714}" destId="{AC53D31E-4020-4E41-BBE2-496326F8BAFA}" srcOrd="2" destOrd="0" parTransId="{7C8A958D-4E3E-41EE-92F4-00B19A466E54}" sibTransId="{6007F8DF-EFF0-492C-A428-27710EB4BCD1}"/>
    <dgm:cxn modelId="{CAE1E5EF-6F1F-4C33-AE5E-DD5A68D527B7}" srcId="{F56BE840-342C-45D2-996A-84BD6F092714}" destId="{44807AB9-50E2-4C50-B462-3D3AB74C2C2C}" srcOrd="4" destOrd="0" parTransId="{4CDB06D3-6E0A-4635-AED7-1DE6FD781DF2}" sibTransId="{EBC7FA45-8C98-497C-8D17-9D17628CA048}"/>
    <dgm:cxn modelId="{3B7A92F5-3509-4646-9688-B9A00138E602}" type="presOf" srcId="{94AB2A15-654C-4E4A-8769-B00EC1CEF349}" destId="{4C713676-F96B-41F6-A6BA-0F0A1A70D165}" srcOrd="0" destOrd="0" presId="urn:microsoft.com/office/officeart/2005/8/layout/radial1"/>
    <dgm:cxn modelId="{344C22FD-15AE-4A4F-899A-49074F923E24}" type="presOf" srcId="{94AB2A15-654C-4E4A-8769-B00EC1CEF349}" destId="{87A13066-E29D-4C3C-884B-2D77561AD47B}" srcOrd="1" destOrd="0" presId="urn:microsoft.com/office/officeart/2005/8/layout/radial1"/>
    <dgm:cxn modelId="{3D14DD0F-EA1E-4069-9535-2C0A4A2786D8}" type="presParOf" srcId="{1E57D866-8020-4859-B977-133504E71D52}" destId="{C1D7B36D-8F4C-426E-AAB5-F77F02F7B73C}" srcOrd="0" destOrd="0" presId="urn:microsoft.com/office/officeart/2005/8/layout/radial1"/>
    <dgm:cxn modelId="{6C7BE186-7E2D-43A3-A69E-6478880D8DC7}" type="presParOf" srcId="{1E57D866-8020-4859-B977-133504E71D52}" destId="{4FD32B48-3694-436F-AB64-A19548B3CA06}" srcOrd="1" destOrd="0" presId="urn:microsoft.com/office/officeart/2005/8/layout/radial1"/>
    <dgm:cxn modelId="{8E7A1793-5CA0-4FD4-BCDA-ECCA2DD529F4}" type="presParOf" srcId="{4FD32B48-3694-436F-AB64-A19548B3CA06}" destId="{5AA9160D-9589-453B-8CD4-3E2CC92D7AD9}" srcOrd="0" destOrd="0" presId="urn:microsoft.com/office/officeart/2005/8/layout/radial1"/>
    <dgm:cxn modelId="{2ECF2EA8-025F-4C05-BEBC-27A24FCF213D}" type="presParOf" srcId="{1E57D866-8020-4859-B977-133504E71D52}" destId="{0DECA9C6-C3A7-42CC-BE94-8DDAA11C168D}" srcOrd="2" destOrd="0" presId="urn:microsoft.com/office/officeart/2005/8/layout/radial1"/>
    <dgm:cxn modelId="{ABFFD0FD-203A-436B-A790-C31C76784A27}" type="presParOf" srcId="{1E57D866-8020-4859-B977-133504E71D52}" destId="{216B36B4-C3A2-4D18-8D87-4A1BD5358284}" srcOrd="3" destOrd="0" presId="urn:microsoft.com/office/officeart/2005/8/layout/radial1"/>
    <dgm:cxn modelId="{100166B6-3466-45A0-B9BF-12A872D093FA}" type="presParOf" srcId="{216B36B4-C3A2-4D18-8D87-4A1BD5358284}" destId="{96D50202-2EC0-456B-BBD6-1B5BD1648B2B}" srcOrd="0" destOrd="0" presId="urn:microsoft.com/office/officeart/2005/8/layout/radial1"/>
    <dgm:cxn modelId="{7BFDD9CE-1030-4CFF-9E76-2164703FAB83}" type="presParOf" srcId="{1E57D866-8020-4859-B977-133504E71D52}" destId="{21913619-8DB1-4B71-BD16-05665DADD368}" srcOrd="4" destOrd="0" presId="urn:microsoft.com/office/officeart/2005/8/layout/radial1"/>
    <dgm:cxn modelId="{39E6F10B-4EB8-45B4-ABC0-4DEA974CF477}" type="presParOf" srcId="{1E57D866-8020-4859-B977-133504E71D52}" destId="{4C1AEE09-4DA4-416B-A513-1A0FEDD748C7}" srcOrd="5" destOrd="0" presId="urn:microsoft.com/office/officeart/2005/8/layout/radial1"/>
    <dgm:cxn modelId="{8D0E69D7-F5C0-41CC-81B1-13A548481944}" type="presParOf" srcId="{4C1AEE09-4DA4-416B-A513-1A0FEDD748C7}" destId="{33FFA4F9-04DB-4440-8819-C82773544D0A}" srcOrd="0" destOrd="0" presId="urn:microsoft.com/office/officeart/2005/8/layout/radial1"/>
    <dgm:cxn modelId="{5DAA9B44-E48B-473D-B719-CA0AE166E3B9}" type="presParOf" srcId="{1E57D866-8020-4859-B977-133504E71D52}" destId="{06177F75-3103-4FCF-86B5-EABA8E631186}" srcOrd="6" destOrd="0" presId="urn:microsoft.com/office/officeart/2005/8/layout/radial1"/>
    <dgm:cxn modelId="{9A451F24-9CDD-4C36-8720-634E860976AF}" type="presParOf" srcId="{1E57D866-8020-4859-B977-133504E71D52}" destId="{4C713676-F96B-41F6-A6BA-0F0A1A70D165}" srcOrd="7" destOrd="0" presId="urn:microsoft.com/office/officeart/2005/8/layout/radial1"/>
    <dgm:cxn modelId="{2D76D408-33A8-4960-A526-310AB39F9AE3}" type="presParOf" srcId="{4C713676-F96B-41F6-A6BA-0F0A1A70D165}" destId="{87A13066-E29D-4C3C-884B-2D77561AD47B}" srcOrd="0" destOrd="0" presId="urn:microsoft.com/office/officeart/2005/8/layout/radial1"/>
    <dgm:cxn modelId="{3C8E3148-8846-4E0F-BA4F-FBC1063D34A2}" type="presParOf" srcId="{1E57D866-8020-4859-B977-133504E71D52}" destId="{50438C19-3339-4F1E-B5A9-E8EBFCCAA1AC}" srcOrd="8" destOrd="0" presId="urn:microsoft.com/office/officeart/2005/8/layout/radial1"/>
    <dgm:cxn modelId="{DD77FD14-93D4-41F8-953E-C50707141A62}" type="presParOf" srcId="{1E57D866-8020-4859-B977-133504E71D52}" destId="{EF9F85A6-24A8-4165-9A93-F51E2179233C}" srcOrd="9" destOrd="0" presId="urn:microsoft.com/office/officeart/2005/8/layout/radial1"/>
    <dgm:cxn modelId="{14A8A3B7-8889-4010-8B36-19D981F93C7F}" type="presParOf" srcId="{EF9F85A6-24A8-4165-9A93-F51E2179233C}" destId="{78F2592B-757D-4172-AE1B-70DC778D4DC0}" srcOrd="0" destOrd="0" presId="urn:microsoft.com/office/officeart/2005/8/layout/radial1"/>
    <dgm:cxn modelId="{8C5ACF1C-E1BF-4D78-BE46-D23D1DA05F05}" type="presParOf" srcId="{1E57D866-8020-4859-B977-133504E71D52}" destId="{9496E024-56E1-4FB5-A2FD-09AD87B81A18}" srcOrd="10" destOrd="0" presId="urn:microsoft.com/office/officeart/2005/8/layout/radial1"/>
    <dgm:cxn modelId="{E14A61AA-60A7-47EF-BEA9-1402F01E950F}" type="presParOf" srcId="{1E57D866-8020-4859-B977-133504E71D52}" destId="{5BA644DE-ADA1-445E-9E69-6A18261A84D4}" srcOrd="11" destOrd="0" presId="urn:microsoft.com/office/officeart/2005/8/layout/radial1"/>
    <dgm:cxn modelId="{F684EB52-D7F6-4523-AAEB-82DB481152FB}" type="presParOf" srcId="{5BA644DE-ADA1-445E-9E69-6A18261A84D4}" destId="{F5765DC1-F051-4046-A078-A53296191773}" srcOrd="0" destOrd="0" presId="urn:microsoft.com/office/officeart/2005/8/layout/radial1"/>
    <dgm:cxn modelId="{5C481E73-C6BE-4463-AD5A-20B2755F73EE}" type="presParOf" srcId="{1E57D866-8020-4859-B977-133504E71D52}" destId="{46E5EEA2-3150-4C73-A5E0-17C3DF652208}" srcOrd="12" destOrd="0" presId="urn:microsoft.com/office/officeart/2005/8/layout/radial1"/>
    <dgm:cxn modelId="{6FA0705E-52D5-4F7F-9EFB-99F434EBD025}" type="presParOf" srcId="{1E57D866-8020-4859-B977-133504E71D52}" destId="{A1EA7C61-1D6D-476F-B016-2EC63968B8C7}" srcOrd="13" destOrd="0" presId="urn:microsoft.com/office/officeart/2005/8/layout/radial1"/>
    <dgm:cxn modelId="{795B613F-737D-4680-BB10-6B2FCF919E3A}" type="presParOf" srcId="{A1EA7C61-1D6D-476F-B016-2EC63968B8C7}" destId="{60DF4CFB-CD08-4653-83E2-7F00CA53165F}" srcOrd="0" destOrd="0" presId="urn:microsoft.com/office/officeart/2005/8/layout/radial1"/>
    <dgm:cxn modelId="{52589158-7CCD-4CB3-8844-BE39EDC3718E}" type="presParOf" srcId="{1E57D866-8020-4859-B977-133504E71D52}" destId="{0CCE521B-3E0D-4F57-9B1A-F1973CB46DE2}" srcOrd="14" destOrd="0" presId="urn:microsoft.com/office/officeart/2005/8/layout/radial1"/>
    <dgm:cxn modelId="{6AF83312-E577-48A1-80E0-C56DAFA3E4EA}" type="presParOf" srcId="{1E57D866-8020-4859-B977-133504E71D52}" destId="{CE5773C9-76CE-4C4B-A673-95F8DC7BA042}" srcOrd="15" destOrd="0" presId="urn:microsoft.com/office/officeart/2005/8/layout/radial1"/>
    <dgm:cxn modelId="{215AEAB6-6E4E-43B7-90F9-3270C218861F}" type="presParOf" srcId="{CE5773C9-76CE-4C4B-A673-95F8DC7BA042}" destId="{F37E5DF9-43C6-41DD-BF4B-0B8A4EF55DEC}" srcOrd="0" destOrd="0" presId="urn:microsoft.com/office/officeart/2005/8/layout/radial1"/>
    <dgm:cxn modelId="{29D1ED04-E2A1-4A29-A0B7-834D098184D3}" type="presParOf" srcId="{1E57D866-8020-4859-B977-133504E71D52}" destId="{F3194880-E3AF-4C21-BB38-2A076AF45027}" srcOrd="16" destOrd="0" presId="urn:microsoft.com/office/officeart/2005/8/layout/radial1"/>
    <dgm:cxn modelId="{2AA4B6BD-AA96-4251-AF0C-570A57CDFF91}" type="presParOf" srcId="{1E57D866-8020-4859-B977-133504E71D52}" destId="{72363218-9EDA-4476-9A7D-187631A28112}" srcOrd="17" destOrd="0" presId="urn:microsoft.com/office/officeart/2005/8/layout/radial1"/>
    <dgm:cxn modelId="{2D1D0E29-ABC1-4AE3-91AE-872001EDC387}" type="presParOf" srcId="{72363218-9EDA-4476-9A7D-187631A28112}" destId="{96F599B3-9F96-47F1-A317-43C2C43104CA}" srcOrd="0" destOrd="0" presId="urn:microsoft.com/office/officeart/2005/8/layout/radial1"/>
    <dgm:cxn modelId="{F0CB98AC-C15E-41DA-9E78-968B731EAE42}" type="presParOf" srcId="{1E57D866-8020-4859-B977-133504E71D52}" destId="{E10D7AED-AC66-4F65-8C39-11B93528F54A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A58487-655C-4CE7-9D6E-E347D0C178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CD2D7B1-ABCC-46DE-AFA6-2FA3F86BD5A9}">
      <dgm:prSet phldrT="[Text]"/>
      <dgm:spPr/>
      <dgm:t>
        <a:bodyPr/>
        <a:lstStyle/>
        <a:p>
          <a:r>
            <a:rPr lang="sk-SK" b="1" dirty="0"/>
            <a:t>Portál pre správu používateľského účtu</a:t>
          </a:r>
        </a:p>
      </dgm:t>
    </dgm:pt>
    <dgm:pt modelId="{86E38A14-FC0D-4AB3-931E-E3071C2E386D}" type="parTrans" cxnId="{2AEADCB6-6259-4FA4-B47D-F6242380CDEF}">
      <dgm:prSet/>
      <dgm:spPr/>
      <dgm:t>
        <a:bodyPr/>
        <a:lstStyle/>
        <a:p>
          <a:endParaRPr lang="sk-SK"/>
        </a:p>
      </dgm:t>
    </dgm:pt>
    <dgm:pt modelId="{938B6988-1F2F-42CC-90AE-1E8D0AFE363E}" type="sibTrans" cxnId="{2AEADCB6-6259-4FA4-B47D-F6242380CDEF}">
      <dgm:prSet/>
      <dgm:spPr/>
      <dgm:t>
        <a:bodyPr/>
        <a:lstStyle/>
        <a:p>
          <a:endParaRPr lang="sk-SK"/>
        </a:p>
      </dgm:t>
    </dgm:pt>
    <dgm:pt modelId="{3B6AE1BF-8CF8-49B8-A0C1-66E7421852FA}">
      <dgm:prSet phldrT="[Text]" custT="1"/>
      <dgm:spPr/>
      <dgm:t>
        <a:bodyPr/>
        <a:lstStyle/>
        <a:p>
          <a:pPr algn="ctr"/>
          <a:r>
            <a:rPr lang="sk-SK" sz="1200" b="1">
              <a:solidFill>
                <a:srgbClr val="C00000"/>
              </a:solidFill>
            </a:rPr>
            <a:t>MAIS</a:t>
          </a:r>
          <a:endParaRPr lang="sk-SK" sz="1200" b="1" dirty="0">
            <a:solidFill>
              <a:srgbClr val="C00000"/>
            </a:solidFill>
          </a:endParaRPr>
        </a:p>
      </dgm:t>
    </dgm:pt>
    <dgm:pt modelId="{2B6901AA-D207-419E-8E42-4EAA0DA3051D}" type="parTrans" cxnId="{3517E32D-98F4-4A33-B701-A51E11D9977F}">
      <dgm:prSet/>
      <dgm:spPr/>
      <dgm:t>
        <a:bodyPr/>
        <a:lstStyle/>
        <a:p>
          <a:endParaRPr lang="sk-SK"/>
        </a:p>
      </dgm:t>
    </dgm:pt>
    <dgm:pt modelId="{7D3DA4A4-EBF7-42FE-A4EB-F1A8681725D1}" type="sibTrans" cxnId="{3517E32D-98F4-4A33-B701-A51E11D9977F}">
      <dgm:prSet/>
      <dgm:spPr/>
      <dgm:t>
        <a:bodyPr/>
        <a:lstStyle/>
        <a:p>
          <a:endParaRPr lang="sk-SK"/>
        </a:p>
      </dgm:t>
    </dgm:pt>
    <dgm:pt modelId="{51CB7F71-D373-4C8C-A38D-62B2B1433B7A}">
      <dgm:prSet phldrT="[Text]" custT="1"/>
      <dgm:spPr/>
      <dgm:t>
        <a:bodyPr/>
        <a:lstStyle/>
        <a:p>
          <a:pPr algn="ctr"/>
          <a:r>
            <a:rPr lang="sk-SK" sz="1200" b="1">
              <a:solidFill>
                <a:srgbClr val="C00000"/>
              </a:solidFill>
            </a:rPr>
            <a:t>ZIMBRA2</a:t>
          </a:r>
        </a:p>
      </dgm:t>
    </dgm:pt>
    <dgm:pt modelId="{A1EC0511-5FC0-4396-BF31-81E22553A12C}" type="parTrans" cxnId="{AB8C4177-9218-4DA2-9E8D-552EED977899}">
      <dgm:prSet/>
      <dgm:spPr/>
      <dgm:t>
        <a:bodyPr/>
        <a:lstStyle/>
        <a:p>
          <a:endParaRPr lang="sk-SK"/>
        </a:p>
      </dgm:t>
    </dgm:pt>
    <dgm:pt modelId="{BB47A3B7-57F2-403F-A5CA-EE37E48BE361}" type="sibTrans" cxnId="{AB8C4177-9218-4DA2-9E8D-552EED977899}">
      <dgm:prSet/>
      <dgm:spPr/>
      <dgm:t>
        <a:bodyPr/>
        <a:lstStyle/>
        <a:p>
          <a:endParaRPr lang="sk-SK"/>
        </a:p>
      </dgm:t>
    </dgm:pt>
    <dgm:pt modelId="{66A2DAB4-B408-4C86-8433-E37353C39639}">
      <dgm:prSet phldrT="[Text]" custT="1"/>
      <dgm:spPr/>
      <dgm:t>
        <a:bodyPr/>
        <a:lstStyle/>
        <a:p>
          <a:pPr algn="ctr"/>
          <a:r>
            <a:rPr lang="sk-SK" sz="1100" b="1" dirty="0">
              <a:solidFill>
                <a:srgbClr val="C00000"/>
              </a:solidFill>
            </a:rPr>
            <a:t>INTRANET</a:t>
          </a:r>
        </a:p>
      </dgm:t>
    </dgm:pt>
    <dgm:pt modelId="{C4D73E8B-210C-43F5-9B27-CACFA8496D32}" type="parTrans" cxnId="{324F35CF-9001-45D3-85CC-061D9EA9B562}">
      <dgm:prSet/>
      <dgm:spPr/>
      <dgm:t>
        <a:bodyPr/>
        <a:lstStyle/>
        <a:p>
          <a:endParaRPr lang="sk-SK"/>
        </a:p>
      </dgm:t>
    </dgm:pt>
    <dgm:pt modelId="{B329D75E-E505-4014-B7CA-F884B5478E39}" type="sibTrans" cxnId="{324F35CF-9001-45D3-85CC-061D9EA9B562}">
      <dgm:prSet/>
      <dgm:spPr/>
      <dgm:t>
        <a:bodyPr/>
        <a:lstStyle/>
        <a:p>
          <a:endParaRPr lang="sk-SK"/>
        </a:p>
      </dgm:t>
    </dgm:pt>
    <dgm:pt modelId="{37679E0A-ECB6-4AC1-B9CF-C0417EA5F652}">
      <dgm:prSet phldrT="[Text]" custT="1"/>
      <dgm:spPr/>
      <dgm:t>
        <a:bodyPr/>
        <a:lstStyle/>
        <a:p>
          <a:pPr algn="ctr"/>
          <a:r>
            <a:rPr lang="sk-SK" sz="1200" b="1">
              <a:solidFill>
                <a:srgbClr val="C00000"/>
              </a:solidFill>
            </a:rPr>
            <a:t>EZP</a:t>
          </a:r>
        </a:p>
      </dgm:t>
    </dgm:pt>
    <dgm:pt modelId="{E16DA28D-9DBD-4520-A103-0D5C2960DD38}" type="parTrans" cxnId="{497AC96A-240E-48D8-9D33-161AC651874A}">
      <dgm:prSet/>
      <dgm:spPr/>
      <dgm:t>
        <a:bodyPr/>
        <a:lstStyle/>
        <a:p>
          <a:endParaRPr lang="sk-SK"/>
        </a:p>
      </dgm:t>
    </dgm:pt>
    <dgm:pt modelId="{781225A1-1FFE-40BD-82A8-9AAB3385BA52}" type="sibTrans" cxnId="{497AC96A-240E-48D8-9D33-161AC651874A}">
      <dgm:prSet/>
      <dgm:spPr/>
      <dgm:t>
        <a:bodyPr/>
        <a:lstStyle/>
        <a:p>
          <a:endParaRPr lang="sk-SK"/>
        </a:p>
      </dgm:t>
    </dgm:pt>
    <dgm:pt modelId="{652F1E29-38A8-4C62-BB65-002E8A06E865}">
      <dgm:prSet phldrT="[Text]" custT="1"/>
      <dgm:spPr/>
      <dgm:t>
        <a:bodyPr/>
        <a:lstStyle/>
        <a:p>
          <a:pPr algn="ctr"/>
          <a:r>
            <a:rPr lang="sk-SK" sz="1200" b="1">
              <a:solidFill>
                <a:srgbClr val="C00000"/>
              </a:solidFill>
            </a:rPr>
            <a:t>KIS DAWINCI</a:t>
          </a:r>
          <a:endParaRPr lang="sk-SK" sz="1200" b="1" dirty="0"/>
        </a:p>
      </dgm:t>
    </dgm:pt>
    <dgm:pt modelId="{92EE7836-2EF1-4108-873B-B653B85D58C1}" type="parTrans" cxnId="{B1B2886C-82B5-4A50-9CE6-3BC62C06B347}">
      <dgm:prSet/>
      <dgm:spPr/>
      <dgm:t>
        <a:bodyPr/>
        <a:lstStyle/>
        <a:p>
          <a:endParaRPr lang="sk-SK"/>
        </a:p>
      </dgm:t>
    </dgm:pt>
    <dgm:pt modelId="{8AF0F587-FF79-444F-95A9-97468812A400}" type="sibTrans" cxnId="{B1B2886C-82B5-4A50-9CE6-3BC62C06B347}">
      <dgm:prSet/>
      <dgm:spPr/>
      <dgm:t>
        <a:bodyPr/>
        <a:lstStyle/>
        <a:p>
          <a:endParaRPr lang="sk-SK"/>
        </a:p>
      </dgm:t>
    </dgm:pt>
    <dgm:pt modelId="{E873BACF-BA2F-4AB1-B664-9883BDA289FC}">
      <dgm:prSet custT="1"/>
      <dgm:spPr/>
      <dgm:t>
        <a:bodyPr/>
        <a:lstStyle/>
        <a:p>
          <a:r>
            <a:rPr lang="sk-SK" sz="1200" b="1" dirty="0" err="1">
              <a:solidFill>
                <a:srgbClr val="C00000"/>
              </a:solidFill>
            </a:rPr>
            <a:t>CardPay</a:t>
          </a:r>
          <a:endParaRPr lang="sk-SK" sz="1200" b="1" dirty="0">
            <a:solidFill>
              <a:srgbClr val="C00000"/>
            </a:solidFill>
          </a:endParaRPr>
        </a:p>
      </dgm:t>
    </dgm:pt>
    <dgm:pt modelId="{3C73C1D5-0A44-451D-8530-8CA5D7F78062}" type="parTrans" cxnId="{F88E2C4A-D6B7-4E6D-99A7-9AFF881047C8}">
      <dgm:prSet/>
      <dgm:spPr/>
      <dgm:t>
        <a:bodyPr/>
        <a:lstStyle/>
        <a:p>
          <a:endParaRPr lang="sk-SK"/>
        </a:p>
      </dgm:t>
    </dgm:pt>
    <dgm:pt modelId="{26F4CD37-CF25-49F3-9E71-F145B3B140BB}" type="sibTrans" cxnId="{F88E2C4A-D6B7-4E6D-99A7-9AFF881047C8}">
      <dgm:prSet/>
      <dgm:spPr/>
      <dgm:t>
        <a:bodyPr/>
        <a:lstStyle/>
        <a:p>
          <a:endParaRPr lang="sk-SK"/>
        </a:p>
      </dgm:t>
    </dgm:pt>
    <dgm:pt modelId="{581F956C-42FC-4C10-B2F5-D7EF128F804A}">
      <dgm:prSet custT="1"/>
      <dgm:spPr/>
      <dgm:t>
        <a:bodyPr/>
        <a:lstStyle/>
        <a:p>
          <a:r>
            <a:rPr lang="sk-SK" sz="1100" b="1" dirty="0">
              <a:solidFill>
                <a:srgbClr val="C00000"/>
              </a:solidFill>
            </a:rPr>
            <a:t>EDUROAM</a:t>
          </a:r>
        </a:p>
      </dgm:t>
    </dgm:pt>
    <dgm:pt modelId="{849208A1-B2FE-4335-BEEE-93B8C51EC583}" type="parTrans" cxnId="{51DC0318-07B4-43DD-9494-FC37CAEECEF0}">
      <dgm:prSet/>
      <dgm:spPr/>
      <dgm:t>
        <a:bodyPr/>
        <a:lstStyle/>
        <a:p>
          <a:endParaRPr lang="sk-SK"/>
        </a:p>
      </dgm:t>
    </dgm:pt>
    <dgm:pt modelId="{A268F719-449B-40D0-A91B-2C634EE25305}" type="sibTrans" cxnId="{51DC0318-07B4-43DD-9494-FC37CAEECEF0}">
      <dgm:prSet/>
      <dgm:spPr/>
      <dgm:t>
        <a:bodyPr/>
        <a:lstStyle/>
        <a:p>
          <a:endParaRPr lang="sk-SK"/>
        </a:p>
      </dgm:t>
    </dgm:pt>
    <dgm:pt modelId="{D4A20A70-08E8-4D2D-9810-974E5B28289E}" type="pres">
      <dgm:prSet presAssocID="{9FA58487-655C-4CE7-9D6E-E347D0C178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21E57D-73B2-4C29-9138-062C98E1422B}" type="pres">
      <dgm:prSet presAssocID="{CCD2D7B1-ABCC-46DE-AFA6-2FA3F86BD5A9}" presName="hierRoot1" presStyleCnt="0"/>
      <dgm:spPr/>
    </dgm:pt>
    <dgm:pt modelId="{32AB1223-FD33-4FD0-B0E4-0832DA5551B8}" type="pres">
      <dgm:prSet presAssocID="{CCD2D7B1-ABCC-46DE-AFA6-2FA3F86BD5A9}" presName="composite" presStyleCnt="0"/>
      <dgm:spPr/>
    </dgm:pt>
    <dgm:pt modelId="{D6FFF9BA-1105-4C91-B65C-B83B6AF5D5B7}" type="pres">
      <dgm:prSet presAssocID="{CCD2D7B1-ABCC-46DE-AFA6-2FA3F86BD5A9}" presName="background" presStyleLbl="node0" presStyleIdx="0" presStyleCnt="1"/>
      <dgm:spPr/>
    </dgm:pt>
    <dgm:pt modelId="{B5623346-E045-40CD-861E-ED1AAC35FA52}" type="pres">
      <dgm:prSet presAssocID="{CCD2D7B1-ABCC-46DE-AFA6-2FA3F86BD5A9}" presName="text" presStyleLbl="fgAcc0" presStyleIdx="0" presStyleCnt="1" custScaleX="129752" custScaleY="116522">
        <dgm:presLayoutVars>
          <dgm:chPref val="3"/>
        </dgm:presLayoutVars>
      </dgm:prSet>
      <dgm:spPr/>
    </dgm:pt>
    <dgm:pt modelId="{14DEB79A-A909-4F23-A04B-A19D9AE0B087}" type="pres">
      <dgm:prSet presAssocID="{CCD2D7B1-ABCC-46DE-AFA6-2FA3F86BD5A9}" presName="hierChild2" presStyleCnt="0"/>
      <dgm:spPr/>
    </dgm:pt>
    <dgm:pt modelId="{F446588F-E0DC-4324-8F84-9188BC66F739}" type="pres">
      <dgm:prSet presAssocID="{2B6901AA-D207-419E-8E42-4EAA0DA3051D}" presName="Name10" presStyleLbl="parChTrans1D2" presStyleIdx="0" presStyleCnt="7"/>
      <dgm:spPr/>
    </dgm:pt>
    <dgm:pt modelId="{AD3E7A7F-B4B9-40A7-91A4-DBB0C686F17F}" type="pres">
      <dgm:prSet presAssocID="{3B6AE1BF-8CF8-49B8-A0C1-66E7421852FA}" presName="hierRoot2" presStyleCnt="0"/>
      <dgm:spPr/>
    </dgm:pt>
    <dgm:pt modelId="{2E59DC49-65BB-483F-978F-E2CFE424B64C}" type="pres">
      <dgm:prSet presAssocID="{3B6AE1BF-8CF8-49B8-A0C1-66E7421852FA}" presName="composite2" presStyleCnt="0"/>
      <dgm:spPr/>
    </dgm:pt>
    <dgm:pt modelId="{8D340413-45C9-4D25-8B54-61C205669D8E}" type="pres">
      <dgm:prSet presAssocID="{3B6AE1BF-8CF8-49B8-A0C1-66E7421852FA}" presName="background2" presStyleLbl="node2" presStyleIdx="0" presStyleCnt="7"/>
      <dgm:spPr/>
    </dgm:pt>
    <dgm:pt modelId="{BD858DCF-38A7-4CE2-A16A-EC1907416F0E}" type="pres">
      <dgm:prSet presAssocID="{3B6AE1BF-8CF8-49B8-A0C1-66E7421852FA}" presName="text2" presStyleLbl="fgAcc2" presStyleIdx="0" presStyleCnt="7">
        <dgm:presLayoutVars>
          <dgm:chPref val="3"/>
        </dgm:presLayoutVars>
      </dgm:prSet>
      <dgm:spPr/>
    </dgm:pt>
    <dgm:pt modelId="{B66D652B-BA07-46A6-BB2C-EAF67F721181}" type="pres">
      <dgm:prSet presAssocID="{3B6AE1BF-8CF8-49B8-A0C1-66E7421852FA}" presName="hierChild3" presStyleCnt="0"/>
      <dgm:spPr/>
    </dgm:pt>
    <dgm:pt modelId="{3730F0B8-4A4B-4454-8E39-6DF103E327C4}" type="pres">
      <dgm:prSet presAssocID="{A1EC0511-5FC0-4396-BF31-81E22553A12C}" presName="Name10" presStyleLbl="parChTrans1D2" presStyleIdx="1" presStyleCnt="7"/>
      <dgm:spPr/>
    </dgm:pt>
    <dgm:pt modelId="{1599A7E4-F68D-4A0C-9F90-AFEBCA532819}" type="pres">
      <dgm:prSet presAssocID="{51CB7F71-D373-4C8C-A38D-62B2B1433B7A}" presName="hierRoot2" presStyleCnt="0"/>
      <dgm:spPr/>
    </dgm:pt>
    <dgm:pt modelId="{41DF2E7A-46DD-4EC5-81E3-7E6B92916A76}" type="pres">
      <dgm:prSet presAssocID="{51CB7F71-D373-4C8C-A38D-62B2B1433B7A}" presName="composite2" presStyleCnt="0"/>
      <dgm:spPr/>
    </dgm:pt>
    <dgm:pt modelId="{20C71257-27E1-48BA-80B0-BA7CE510D00C}" type="pres">
      <dgm:prSet presAssocID="{51CB7F71-D373-4C8C-A38D-62B2B1433B7A}" presName="background2" presStyleLbl="node2" presStyleIdx="1" presStyleCnt="7"/>
      <dgm:spPr/>
    </dgm:pt>
    <dgm:pt modelId="{38252355-7222-4350-AA1F-A37AA354510E}" type="pres">
      <dgm:prSet presAssocID="{51CB7F71-D373-4C8C-A38D-62B2B1433B7A}" presName="text2" presStyleLbl="fgAcc2" presStyleIdx="1" presStyleCnt="7">
        <dgm:presLayoutVars>
          <dgm:chPref val="3"/>
        </dgm:presLayoutVars>
      </dgm:prSet>
      <dgm:spPr/>
    </dgm:pt>
    <dgm:pt modelId="{B08A3635-5D59-4A0F-BC43-D054E2AA8251}" type="pres">
      <dgm:prSet presAssocID="{51CB7F71-D373-4C8C-A38D-62B2B1433B7A}" presName="hierChild3" presStyleCnt="0"/>
      <dgm:spPr/>
    </dgm:pt>
    <dgm:pt modelId="{6C46194E-3266-4EFA-9C64-B15B1EC82CE5}" type="pres">
      <dgm:prSet presAssocID="{C4D73E8B-210C-43F5-9B27-CACFA8496D32}" presName="Name10" presStyleLbl="parChTrans1D2" presStyleIdx="2" presStyleCnt="7"/>
      <dgm:spPr/>
    </dgm:pt>
    <dgm:pt modelId="{E94A40D5-0F63-43FF-AFBD-2876D0D4F8DC}" type="pres">
      <dgm:prSet presAssocID="{66A2DAB4-B408-4C86-8433-E37353C39639}" presName="hierRoot2" presStyleCnt="0"/>
      <dgm:spPr/>
    </dgm:pt>
    <dgm:pt modelId="{B277BA1A-40E2-404F-98BD-0CCE61B68C24}" type="pres">
      <dgm:prSet presAssocID="{66A2DAB4-B408-4C86-8433-E37353C39639}" presName="composite2" presStyleCnt="0"/>
      <dgm:spPr/>
    </dgm:pt>
    <dgm:pt modelId="{2FF46364-4952-43B2-88C8-F8550260BB89}" type="pres">
      <dgm:prSet presAssocID="{66A2DAB4-B408-4C86-8433-E37353C39639}" presName="background2" presStyleLbl="node2" presStyleIdx="2" presStyleCnt="7"/>
      <dgm:spPr/>
    </dgm:pt>
    <dgm:pt modelId="{5B5D4E07-2BC3-41EF-ABD7-C614E79FE595}" type="pres">
      <dgm:prSet presAssocID="{66A2DAB4-B408-4C86-8433-E37353C39639}" presName="text2" presStyleLbl="fgAcc2" presStyleIdx="2" presStyleCnt="7">
        <dgm:presLayoutVars>
          <dgm:chPref val="3"/>
        </dgm:presLayoutVars>
      </dgm:prSet>
      <dgm:spPr/>
    </dgm:pt>
    <dgm:pt modelId="{FA3974DC-3586-4781-B9E1-C3C93029713B}" type="pres">
      <dgm:prSet presAssocID="{66A2DAB4-B408-4C86-8433-E37353C39639}" presName="hierChild3" presStyleCnt="0"/>
      <dgm:spPr/>
    </dgm:pt>
    <dgm:pt modelId="{5BA10D71-10F5-4951-847A-1CAA60029C37}" type="pres">
      <dgm:prSet presAssocID="{E16DA28D-9DBD-4520-A103-0D5C2960DD38}" presName="Name10" presStyleLbl="parChTrans1D2" presStyleIdx="3" presStyleCnt="7"/>
      <dgm:spPr/>
    </dgm:pt>
    <dgm:pt modelId="{3B958F3F-684B-49C7-9AEC-7397C930C623}" type="pres">
      <dgm:prSet presAssocID="{37679E0A-ECB6-4AC1-B9CF-C0417EA5F652}" presName="hierRoot2" presStyleCnt="0"/>
      <dgm:spPr/>
    </dgm:pt>
    <dgm:pt modelId="{08ED53C4-8635-4823-AEC8-019D07B078A8}" type="pres">
      <dgm:prSet presAssocID="{37679E0A-ECB6-4AC1-B9CF-C0417EA5F652}" presName="composite2" presStyleCnt="0"/>
      <dgm:spPr/>
    </dgm:pt>
    <dgm:pt modelId="{B1AE3450-9B61-4820-8586-9414CE49B385}" type="pres">
      <dgm:prSet presAssocID="{37679E0A-ECB6-4AC1-B9CF-C0417EA5F652}" presName="background2" presStyleLbl="node2" presStyleIdx="3" presStyleCnt="7"/>
      <dgm:spPr/>
    </dgm:pt>
    <dgm:pt modelId="{56CDE16A-C810-4D1B-BC46-E3FBDD46461A}" type="pres">
      <dgm:prSet presAssocID="{37679E0A-ECB6-4AC1-B9CF-C0417EA5F652}" presName="text2" presStyleLbl="fgAcc2" presStyleIdx="3" presStyleCnt="7">
        <dgm:presLayoutVars>
          <dgm:chPref val="3"/>
        </dgm:presLayoutVars>
      </dgm:prSet>
      <dgm:spPr/>
    </dgm:pt>
    <dgm:pt modelId="{48A90799-43FE-417C-9812-D6E41AA0FF6F}" type="pres">
      <dgm:prSet presAssocID="{37679E0A-ECB6-4AC1-B9CF-C0417EA5F652}" presName="hierChild3" presStyleCnt="0"/>
      <dgm:spPr/>
    </dgm:pt>
    <dgm:pt modelId="{CDA7D90B-A3C4-42A7-9C28-A4D32CAC42B4}" type="pres">
      <dgm:prSet presAssocID="{92EE7836-2EF1-4108-873B-B653B85D58C1}" presName="Name10" presStyleLbl="parChTrans1D2" presStyleIdx="4" presStyleCnt="7"/>
      <dgm:spPr/>
    </dgm:pt>
    <dgm:pt modelId="{7394E3ED-354E-488D-9337-873F8FEFB632}" type="pres">
      <dgm:prSet presAssocID="{652F1E29-38A8-4C62-BB65-002E8A06E865}" presName="hierRoot2" presStyleCnt="0"/>
      <dgm:spPr/>
    </dgm:pt>
    <dgm:pt modelId="{8BC1E07B-6EB8-4C6E-A6CA-45C975EA908C}" type="pres">
      <dgm:prSet presAssocID="{652F1E29-38A8-4C62-BB65-002E8A06E865}" presName="composite2" presStyleCnt="0"/>
      <dgm:spPr/>
    </dgm:pt>
    <dgm:pt modelId="{BF2737FB-BEA3-48CA-9CBD-7ECAFE36C483}" type="pres">
      <dgm:prSet presAssocID="{652F1E29-38A8-4C62-BB65-002E8A06E865}" presName="background2" presStyleLbl="node2" presStyleIdx="4" presStyleCnt="7"/>
      <dgm:spPr/>
    </dgm:pt>
    <dgm:pt modelId="{2EB9C112-AA82-4A38-970E-69F9FEE91923}" type="pres">
      <dgm:prSet presAssocID="{652F1E29-38A8-4C62-BB65-002E8A06E865}" presName="text2" presStyleLbl="fgAcc2" presStyleIdx="4" presStyleCnt="7">
        <dgm:presLayoutVars>
          <dgm:chPref val="3"/>
        </dgm:presLayoutVars>
      </dgm:prSet>
      <dgm:spPr/>
    </dgm:pt>
    <dgm:pt modelId="{3C9B2F7F-35F3-4DB3-BA04-81C6132234F9}" type="pres">
      <dgm:prSet presAssocID="{652F1E29-38A8-4C62-BB65-002E8A06E865}" presName="hierChild3" presStyleCnt="0"/>
      <dgm:spPr/>
    </dgm:pt>
    <dgm:pt modelId="{0C8902C5-4A25-4C43-B073-D3E5B158A958}" type="pres">
      <dgm:prSet presAssocID="{3C73C1D5-0A44-451D-8530-8CA5D7F78062}" presName="Name10" presStyleLbl="parChTrans1D2" presStyleIdx="5" presStyleCnt="7"/>
      <dgm:spPr/>
    </dgm:pt>
    <dgm:pt modelId="{F650397B-83AE-4EC2-A6A4-47DB1C2F2128}" type="pres">
      <dgm:prSet presAssocID="{E873BACF-BA2F-4AB1-B664-9883BDA289FC}" presName="hierRoot2" presStyleCnt="0"/>
      <dgm:spPr/>
    </dgm:pt>
    <dgm:pt modelId="{BDCAA0A6-E039-4DE1-AFCD-805EFBFB1658}" type="pres">
      <dgm:prSet presAssocID="{E873BACF-BA2F-4AB1-B664-9883BDA289FC}" presName="composite2" presStyleCnt="0"/>
      <dgm:spPr/>
    </dgm:pt>
    <dgm:pt modelId="{8FFBAF72-26B6-4ADA-A834-451C37D5032B}" type="pres">
      <dgm:prSet presAssocID="{E873BACF-BA2F-4AB1-B664-9883BDA289FC}" presName="background2" presStyleLbl="node2" presStyleIdx="5" presStyleCnt="7"/>
      <dgm:spPr/>
    </dgm:pt>
    <dgm:pt modelId="{C711C2AA-8202-418F-B2DC-9A7AAE8A37DE}" type="pres">
      <dgm:prSet presAssocID="{E873BACF-BA2F-4AB1-B664-9883BDA289FC}" presName="text2" presStyleLbl="fgAcc2" presStyleIdx="5" presStyleCnt="7">
        <dgm:presLayoutVars>
          <dgm:chPref val="3"/>
        </dgm:presLayoutVars>
      </dgm:prSet>
      <dgm:spPr/>
    </dgm:pt>
    <dgm:pt modelId="{79A6E167-50D2-4D3C-A858-0FBA3D2AB1B9}" type="pres">
      <dgm:prSet presAssocID="{E873BACF-BA2F-4AB1-B664-9883BDA289FC}" presName="hierChild3" presStyleCnt="0"/>
      <dgm:spPr/>
    </dgm:pt>
    <dgm:pt modelId="{28AFE033-EEF3-4E88-A9B1-8421AC7E2CAD}" type="pres">
      <dgm:prSet presAssocID="{849208A1-B2FE-4335-BEEE-93B8C51EC583}" presName="Name10" presStyleLbl="parChTrans1D2" presStyleIdx="6" presStyleCnt="7"/>
      <dgm:spPr/>
    </dgm:pt>
    <dgm:pt modelId="{3B263835-854B-476C-986F-A7B6092C21B6}" type="pres">
      <dgm:prSet presAssocID="{581F956C-42FC-4C10-B2F5-D7EF128F804A}" presName="hierRoot2" presStyleCnt="0"/>
      <dgm:spPr/>
    </dgm:pt>
    <dgm:pt modelId="{2CFD70EA-12B2-48E0-ACB0-4F12FE8B27F3}" type="pres">
      <dgm:prSet presAssocID="{581F956C-42FC-4C10-B2F5-D7EF128F804A}" presName="composite2" presStyleCnt="0"/>
      <dgm:spPr/>
    </dgm:pt>
    <dgm:pt modelId="{63D54418-F038-4E88-80F4-BEC6BA123FBA}" type="pres">
      <dgm:prSet presAssocID="{581F956C-42FC-4C10-B2F5-D7EF128F804A}" presName="background2" presStyleLbl="node2" presStyleIdx="6" presStyleCnt="7"/>
      <dgm:spPr/>
    </dgm:pt>
    <dgm:pt modelId="{DB3A60C7-53E6-465A-9191-B35185BA4B36}" type="pres">
      <dgm:prSet presAssocID="{581F956C-42FC-4C10-B2F5-D7EF128F804A}" presName="text2" presStyleLbl="fgAcc2" presStyleIdx="6" presStyleCnt="7">
        <dgm:presLayoutVars>
          <dgm:chPref val="3"/>
        </dgm:presLayoutVars>
      </dgm:prSet>
      <dgm:spPr/>
    </dgm:pt>
    <dgm:pt modelId="{0B3A712E-7231-465F-AF96-EB2DA9208D75}" type="pres">
      <dgm:prSet presAssocID="{581F956C-42FC-4C10-B2F5-D7EF128F804A}" presName="hierChild3" presStyleCnt="0"/>
      <dgm:spPr/>
    </dgm:pt>
  </dgm:ptLst>
  <dgm:cxnLst>
    <dgm:cxn modelId="{98CF8D12-CC60-468A-AA8C-AF859C374A50}" type="presOf" srcId="{A1EC0511-5FC0-4396-BF31-81E22553A12C}" destId="{3730F0B8-4A4B-4454-8E39-6DF103E327C4}" srcOrd="0" destOrd="0" presId="urn:microsoft.com/office/officeart/2005/8/layout/hierarchy1"/>
    <dgm:cxn modelId="{51DC0318-07B4-43DD-9494-FC37CAEECEF0}" srcId="{CCD2D7B1-ABCC-46DE-AFA6-2FA3F86BD5A9}" destId="{581F956C-42FC-4C10-B2F5-D7EF128F804A}" srcOrd="6" destOrd="0" parTransId="{849208A1-B2FE-4335-BEEE-93B8C51EC583}" sibTransId="{A268F719-449B-40D0-A91B-2C634EE25305}"/>
    <dgm:cxn modelId="{1F4BDD20-B696-48CA-8413-C0007BCC7399}" type="presOf" srcId="{3B6AE1BF-8CF8-49B8-A0C1-66E7421852FA}" destId="{BD858DCF-38A7-4CE2-A16A-EC1907416F0E}" srcOrd="0" destOrd="0" presId="urn:microsoft.com/office/officeart/2005/8/layout/hierarchy1"/>
    <dgm:cxn modelId="{465E1324-0173-4481-B2F1-DEECEC986F8C}" type="presOf" srcId="{E873BACF-BA2F-4AB1-B664-9883BDA289FC}" destId="{C711C2AA-8202-418F-B2DC-9A7AAE8A37DE}" srcOrd="0" destOrd="0" presId="urn:microsoft.com/office/officeart/2005/8/layout/hierarchy1"/>
    <dgm:cxn modelId="{3517E32D-98F4-4A33-B701-A51E11D9977F}" srcId="{CCD2D7B1-ABCC-46DE-AFA6-2FA3F86BD5A9}" destId="{3B6AE1BF-8CF8-49B8-A0C1-66E7421852FA}" srcOrd="0" destOrd="0" parTransId="{2B6901AA-D207-419E-8E42-4EAA0DA3051D}" sibTransId="{7D3DA4A4-EBF7-42FE-A4EB-F1A8681725D1}"/>
    <dgm:cxn modelId="{A0E99A2F-66EC-4234-B0B3-3E799BEE25C9}" type="presOf" srcId="{C4D73E8B-210C-43F5-9B27-CACFA8496D32}" destId="{6C46194E-3266-4EFA-9C64-B15B1EC82CE5}" srcOrd="0" destOrd="0" presId="urn:microsoft.com/office/officeart/2005/8/layout/hierarchy1"/>
    <dgm:cxn modelId="{42E3845C-299D-4D0F-B710-44ECC7781AF6}" type="presOf" srcId="{51CB7F71-D373-4C8C-A38D-62B2B1433B7A}" destId="{38252355-7222-4350-AA1F-A37AA354510E}" srcOrd="0" destOrd="0" presId="urn:microsoft.com/office/officeart/2005/8/layout/hierarchy1"/>
    <dgm:cxn modelId="{F88E2C4A-D6B7-4E6D-99A7-9AFF881047C8}" srcId="{CCD2D7B1-ABCC-46DE-AFA6-2FA3F86BD5A9}" destId="{E873BACF-BA2F-4AB1-B664-9883BDA289FC}" srcOrd="5" destOrd="0" parTransId="{3C73C1D5-0A44-451D-8530-8CA5D7F78062}" sibTransId="{26F4CD37-CF25-49F3-9E71-F145B3B140BB}"/>
    <dgm:cxn modelId="{497AC96A-240E-48D8-9D33-161AC651874A}" srcId="{CCD2D7B1-ABCC-46DE-AFA6-2FA3F86BD5A9}" destId="{37679E0A-ECB6-4AC1-B9CF-C0417EA5F652}" srcOrd="3" destOrd="0" parTransId="{E16DA28D-9DBD-4520-A103-0D5C2960DD38}" sibTransId="{781225A1-1FFE-40BD-82A8-9AAB3385BA52}"/>
    <dgm:cxn modelId="{4ECA1E4C-78A2-4CEC-A0F9-232003BA4748}" type="presOf" srcId="{3C73C1D5-0A44-451D-8530-8CA5D7F78062}" destId="{0C8902C5-4A25-4C43-B073-D3E5B158A958}" srcOrd="0" destOrd="0" presId="urn:microsoft.com/office/officeart/2005/8/layout/hierarchy1"/>
    <dgm:cxn modelId="{B1B2886C-82B5-4A50-9CE6-3BC62C06B347}" srcId="{CCD2D7B1-ABCC-46DE-AFA6-2FA3F86BD5A9}" destId="{652F1E29-38A8-4C62-BB65-002E8A06E865}" srcOrd="4" destOrd="0" parTransId="{92EE7836-2EF1-4108-873B-B653B85D58C1}" sibTransId="{8AF0F587-FF79-444F-95A9-97468812A400}"/>
    <dgm:cxn modelId="{79BBDA56-8D34-4F11-B6EC-7D17F8DDE330}" type="presOf" srcId="{37679E0A-ECB6-4AC1-B9CF-C0417EA5F652}" destId="{56CDE16A-C810-4D1B-BC46-E3FBDD46461A}" srcOrd="0" destOrd="0" presId="urn:microsoft.com/office/officeart/2005/8/layout/hierarchy1"/>
    <dgm:cxn modelId="{AB8C4177-9218-4DA2-9E8D-552EED977899}" srcId="{CCD2D7B1-ABCC-46DE-AFA6-2FA3F86BD5A9}" destId="{51CB7F71-D373-4C8C-A38D-62B2B1433B7A}" srcOrd="1" destOrd="0" parTransId="{A1EC0511-5FC0-4396-BF31-81E22553A12C}" sibTransId="{BB47A3B7-57F2-403F-A5CA-EE37E48BE361}"/>
    <dgm:cxn modelId="{AE0DE55A-9272-42C5-BF4A-72F95DA8954B}" type="presOf" srcId="{2B6901AA-D207-419E-8E42-4EAA0DA3051D}" destId="{F446588F-E0DC-4324-8F84-9188BC66F739}" srcOrd="0" destOrd="0" presId="urn:microsoft.com/office/officeart/2005/8/layout/hierarchy1"/>
    <dgm:cxn modelId="{BAEB8092-301F-41F5-86F1-DD52F7D0D7EB}" type="presOf" srcId="{849208A1-B2FE-4335-BEEE-93B8C51EC583}" destId="{28AFE033-EEF3-4E88-A9B1-8421AC7E2CAD}" srcOrd="0" destOrd="0" presId="urn:microsoft.com/office/officeart/2005/8/layout/hierarchy1"/>
    <dgm:cxn modelId="{0932C0A5-E5EC-481D-9FA8-DE13C9EA4EAD}" type="presOf" srcId="{E16DA28D-9DBD-4520-A103-0D5C2960DD38}" destId="{5BA10D71-10F5-4951-847A-1CAA60029C37}" srcOrd="0" destOrd="0" presId="urn:microsoft.com/office/officeart/2005/8/layout/hierarchy1"/>
    <dgm:cxn modelId="{2AEADCB6-6259-4FA4-B47D-F6242380CDEF}" srcId="{9FA58487-655C-4CE7-9D6E-E347D0C1782B}" destId="{CCD2D7B1-ABCC-46DE-AFA6-2FA3F86BD5A9}" srcOrd="0" destOrd="0" parTransId="{86E38A14-FC0D-4AB3-931E-E3071C2E386D}" sibTransId="{938B6988-1F2F-42CC-90AE-1E8D0AFE363E}"/>
    <dgm:cxn modelId="{A171EDBB-4FA4-455D-8321-560D9D853D67}" type="presOf" srcId="{581F956C-42FC-4C10-B2F5-D7EF128F804A}" destId="{DB3A60C7-53E6-465A-9191-B35185BA4B36}" srcOrd="0" destOrd="0" presId="urn:microsoft.com/office/officeart/2005/8/layout/hierarchy1"/>
    <dgm:cxn modelId="{0C646EC4-39A7-4ED8-B624-58A4140876EB}" type="presOf" srcId="{652F1E29-38A8-4C62-BB65-002E8A06E865}" destId="{2EB9C112-AA82-4A38-970E-69F9FEE91923}" srcOrd="0" destOrd="0" presId="urn:microsoft.com/office/officeart/2005/8/layout/hierarchy1"/>
    <dgm:cxn modelId="{324F35CF-9001-45D3-85CC-061D9EA9B562}" srcId="{CCD2D7B1-ABCC-46DE-AFA6-2FA3F86BD5A9}" destId="{66A2DAB4-B408-4C86-8433-E37353C39639}" srcOrd="2" destOrd="0" parTransId="{C4D73E8B-210C-43F5-9B27-CACFA8496D32}" sibTransId="{B329D75E-E505-4014-B7CA-F884B5478E39}"/>
    <dgm:cxn modelId="{6F59EBD3-2BD8-4753-A75B-B3B0A98A9FF3}" type="presOf" srcId="{92EE7836-2EF1-4108-873B-B653B85D58C1}" destId="{CDA7D90B-A3C4-42A7-9C28-A4D32CAC42B4}" srcOrd="0" destOrd="0" presId="urn:microsoft.com/office/officeart/2005/8/layout/hierarchy1"/>
    <dgm:cxn modelId="{953F6ED7-B4E0-415D-A19B-82DCD4B122BB}" type="presOf" srcId="{66A2DAB4-B408-4C86-8433-E37353C39639}" destId="{5B5D4E07-2BC3-41EF-ABD7-C614E79FE595}" srcOrd="0" destOrd="0" presId="urn:microsoft.com/office/officeart/2005/8/layout/hierarchy1"/>
    <dgm:cxn modelId="{819B2AD8-7348-4B0E-9CD8-3898239C7B37}" type="presOf" srcId="{CCD2D7B1-ABCC-46DE-AFA6-2FA3F86BD5A9}" destId="{B5623346-E045-40CD-861E-ED1AAC35FA52}" srcOrd="0" destOrd="0" presId="urn:microsoft.com/office/officeart/2005/8/layout/hierarchy1"/>
    <dgm:cxn modelId="{BA8F4BFA-F189-43BF-B27D-A1AFA6069431}" type="presOf" srcId="{9FA58487-655C-4CE7-9D6E-E347D0C1782B}" destId="{D4A20A70-08E8-4D2D-9810-974E5B28289E}" srcOrd="0" destOrd="0" presId="urn:microsoft.com/office/officeart/2005/8/layout/hierarchy1"/>
    <dgm:cxn modelId="{DE951E8A-56DD-4C96-9D38-DE655A0D2DE9}" type="presParOf" srcId="{D4A20A70-08E8-4D2D-9810-974E5B28289E}" destId="{0A21E57D-73B2-4C29-9138-062C98E1422B}" srcOrd="0" destOrd="0" presId="urn:microsoft.com/office/officeart/2005/8/layout/hierarchy1"/>
    <dgm:cxn modelId="{88703103-F37D-4DAB-993F-E0A700428096}" type="presParOf" srcId="{0A21E57D-73B2-4C29-9138-062C98E1422B}" destId="{32AB1223-FD33-4FD0-B0E4-0832DA5551B8}" srcOrd="0" destOrd="0" presId="urn:microsoft.com/office/officeart/2005/8/layout/hierarchy1"/>
    <dgm:cxn modelId="{F7FB84F7-2468-4A82-831F-B865D4F951E0}" type="presParOf" srcId="{32AB1223-FD33-4FD0-B0E4-0832DA5551B8}" destId="{D6FFF9BA-1105-4C91-B65C-B83B6AF5D5B7}" srcOrd="0" destOrd="0" presId="urn:microsoft.com/office/officeart/2005/8/layout/hierarchy1"/>
    <dgm:cxn modelId="{52FD94AA-1139-43F1-BE9F-906AE06A67F3}" type="presParOf" srcId="{32AB1223-FD33-4FD0-B0E4-0832DA5551B8}" destId="{B5623346-E045-40CD-861E-ED1AAC35FA52}" srcOrd="1" destOrd="0" presId="urn:microsoft.com/office/officeart/2005/8/layout/hierarchy1"/>
    <dgm:cxn modelId="{6D77B4C8-A440-4FE2-A414-B001A457C80A}" type="presParOf" srcId="{0A21E57D-73B2-4C29-9138-062C98E1422B}" destId="{14DEB79A-A909-4F23-A04B-A19D9AE0B087}" srcOrd="1" destOrd="0" presId="urn:microsoft.com/office/officeart/2005/8/layout/hierarchy1"/>
    <dgm:cxn modelId="{8FC68E68-616B-4C9C-A74B-CBEA40633CDD}" type="presParOf" srcId="{14DEB79A-A909-4F23-A04B-A19D9AE0B087}" destId="{F446588F-E0DC-4324-8F84-9188BC66F739}" srcOrd="0" destOrd="0" presId="urn:microsoft.com/office/officeart/2005/8/layout/hierarchy1"/>
    <dgm:cxn modelId="{EEF2221A-4AAE-45F0-B5CE-683B8419634F}" type="presParOf" srcId="{14DEB79A-A909-4F23-A04B-A19D9AE0B087}" destId="{AD3E7A7F-B4B9-40A7-91A4-DBB0C686F17F}" srcOrd="1" destOrd="0" presId="urn:microsoft.com/office/officeart/2005/8/layout/hierarchy1"/>
    <dgm:cxn modelId="{E1FE8606-33D3-4A3A-B519-967AFB8E2F5B}" type="presParOf" srcId="{AD3E7A7F-B4B9-40A7-91A4-DBB0C686F17F}" destId="{2E59DC49-65BB-483F-978F-E2CFE424B64C}" srcOrd="0" destOrd="0" presId="urn:microsoft.com/office/officeart/2005/8/layout/hierarchy1"/>
    <dgm:cxn modelId="{BEB18C5E-0BC9-41DD-84C1-595C33865543}" type="presParOf" srcId="{2E59DC49-65BB-483F-978F-E2CFE424B64C}" destId="{8D340413-45C9-4D25-8B54-61C205669D8E}" srcOrd="0" destOrd="0" presId="urn:microsoft.com/office/officeart/2005/8/layout/hierarchy1"/>
    <dgm:cxn modelId="{F4045631-4299-44DD-AC8F-9340687F6A4C}" type="presParOf" srcId="{2E59DC49-65BB-483F-978F-E2CFE424B64C}" destId="{BD858DCF-38A7-4CE2-A16A-EC1907416F0E}" srcOrd="1" destOrd="0" presId="urn:microsoft.com/office/officeart/2005/8/layout/hierarchy1"/>
    <dgm:cxn modelId="{D537C15C-1325-4578-8C2E-66FB3A6D4B2D}" type="presParOf" srcId="{AD3E7A7F-B4B9-40A7-91A4-DBB0C686F17F}" destId="{B66D652B-BA07-46A6-BB2C-EAF67F721181}" srcOrd="1" destOrd="0" presId="urn:microsoft.com/office/officeart/2005/8/layout/hierarchy1"/>
    <dgm:cxn modelId="{6B2F5C21-9837-499E-BFF9-B65BCB333048}" type="presParOf" srcId="{14DEB79A-A909-4F23-A04B-A19D9AE0B087}" destId="{3730F0B8-4A4B-4454-8E39-6DF103E327C4}" srcOrd="2" destOrd="0" presId="urn:microsoft.com/office/officeart/2005/8/layout/hierarchy1"/>
    <dgm:cxn modelId="{90D90596-FA23-4E2C-9009-FFBE6457F6BC}" type="presParOf" srcId="{14DEB79A-A909-4F23-A04B-A19D9AE0B087}" destId="{1599A7E4-F68D-4A0C-9F90-AFEBCA532819}" srcOrd="3" destOrd="0" presId="urn:microsoft.com/office/officeart/2005/8/layout/hierarchy1"/>
    <dgm:cxn modelId="{166C472A-962E-4CBD-8A9E-A7F5D9F96801}" type="presParOf" srcId="{1599A7E4-F68D-4A0C-9F90-AFEBCA532819}" destId="{41DF2E7A-46DD-4EC5-81E3-7E6B92916A76}" srcOrd="0" destOrd="0" presId="urn:microsoft.com/office/officeart/2005/8/layout/hierarchy1"/>
    <dgm:cxn modelId="{47E0C5B5-8661-4839-B78F-6B5576B3B4D2}" type="presParOf" srcId="{41DF2E7A-46DD-4EC5-81E3-7E6B92916A76}" destId="{20C71257-27E1-48BA-80B0-BA7CE510D00C}" srcOrd="0" destOrd="0" presId="urn:microsoft.com/office/officeart/2005/8/layout/hierarchy1"/>
    <dgm:cxn modelId="{824113D2-B6F0-4362-A282-AD25D107B497}" type="presParOf" srcId="{41DF2E7A-46DD-4EC5-81E3-7E6B92916A76}" destId="{38252355-7222-4350-AA1F-A37AA354510E}" srcOrd="1" destOrd="0" presId="urn:microsoft.com/office/officeart/2005/8/layout/hierarchy1"/>
    <dgm:cxn modelId="{C53E0B3A-6FE6-4C96-8DDD-612085AFF291}" type="presParOf" srcId="{1599A7E4-F68D-4A0C-9F90-AFEBCA532819}" destId="{B08A3635-5D59-4A0F-BC43-D054E2AA8251}" srcOrd="1" destOrd="0" presId="urn:microsoft.com/office/officeart/2005/8/layout/hierarchy1"/>
    <dgm:cxn modelId="{626041BD-8544-4767-A2E6-6FDA9449B61E}" type="presParOf" srcId="{14DEB79A-A909-4F23-A04B-A19D9AE0B087}" destId="{6C46194E-3266-4EFA-9C64-B15B1EC82CE5}" srcOrd="4" destOrd="0" presId="urn:microsoft.com/office/officeart/2005/8/layout/hierarchy1"/>
    <dgm:cxn modelId="{C57DF683-DA6D-4C0B-AC08-F87C7F330694}" type="presParOf" srcId="{14DEB79A-A909-4F23-A04B-A19D9AE0B087}" destId="{E94A40D5-0F63-43FF-AFBD-2876D0D4F8DC}" srcOrd="5" destOrd="0" presId="urn:microsoft.com/office/officeart/2005/8/layout/hierarchy1"/>
    <dgm:cxn modelId="{2961CB2C-860C-4F42-A6FF-E7AD983A2953}" type="presParOf" srcId="{E94A40D5-0F63-43FF-AFBD-2876D0D4F8DC}" destId="{B277BA1A-40E2-404F-98BD-0CCE61B68C24}" srcOrd="0" destOrd="0" presId="urn:microsoft.com/office/officeart/2005/8/layout/hierarchy1"/>
    <dgm:cxn modelId="{C2FA9135-A8A4-4655-90C6-CEBC3DAF5C1F}" type="presParOf" srcId="{B277BA1A-40E2-404F-98BD-0CCE61B68C24}" destId="{2FF46364-4952-43B2-88C8-F8550260BB89}" srcOrd="0" destOrd="0" presId="urn:microsoft.com/office/officeart/2005/8/layout/hierarchy1"/>
    <dgm:cxn modelId="{B6CA7CCE-9DE6-4D38-9A9E-04269B41C63F}" type="presParOf" srcId="{B277BA1A-40E2-404F-98BD-0CCE61B68C24}" destId="{5B5D4E07-2BC3-41EF-ABD7-C614E79FE595}" srcOrd="1" destOrd="0" presId="urn:microsoft.com/office/officeart/2005/8/layout/hierarchy1"/>
    <dgm:cxn modelId="{3D68408B-B5A6-4444-B727-990D3C35E3A4}" type="presParOf" srcId="{E94A40D5-0F63-43FF-AFBD-2876D0D4F8DC}" destId="{FA3974DC-3586-4781-B9E1-C3C93029713B}" srcOrd="1" destOrd="0" presId="urn:microsoft.com/office/officeart/2005/8/layout/hierarchy1"/>
    <dgm:cxn modelId="{E2D469DA-3D6B-4387-8147-603C1CD316EB}" type="presParOf" srcId="{14DEB79A-A909-4F23-A04B-A19D9AE0B087}" destId="{5BA10D71-10F5-4951-847A-1CAA60029C37}" srcOrd="6" destOrd="0" presId="urn:microsoft.com/office/officeart/2005/8/layout/hierarchy1"/>
    <dgm:cxn modelId="{B427FD8F-4C48-4D6F-8C41-5FDBB8EB68D2}" type="presParOf" srcId="{14DEB79A-A909-4F23-A04B-A19D9AE0B087}" destId="{3B958F3F-684B-49C7-9AEC-7397C930C623}" srcOrd="7" destOrd="0" presId="urn:microsoft.com/office/officeart/2005/8/layout/hierarchy1"/>
    <dgm:cxn modelId="{B3442D39-5FA9-4E7F-BA51-889C375A73B0}" type="presParOf" srcId="{3B958F3F-684B-49C7-9AEC-7397C930C623}" destId="{08ED53C4-8635-4823-AEC8-019D07B078A8}" srcOrd="0" destOrd="0" presId="urn:microsoft.com/office/officeart/2005/8/layout/hierarchy1"/>
    <dgm:cxn modelId="{6F9BB9F7-0D51-430F-B6A1-8F711F6AA6F2}" type="presParOf" srcId="{08ED53C4-8635-4823-AEC8-019D07B078A8}" destId="{B1AE3450-9B61-4820-8586-9414CE49B385}" srcOrd="0" destOrd="0" presId="urn:microsoft.com/office/officeart/2005/8/layout/hierarchy1"/>
    <dgm:cxn modelId="{B63B09DB-882F-4791-9499-EEA91C92A275}" type="presParOf" srcId="{08ED53C4-8635-4823-AEC8-019D07B078A8}" destId="{56CDE16A-C810-4D1B-BC46-E3FBDD46461A}" srcOrd="1" destOrd="0" presId="urn:microsoft.com/office/officeart/2005/8/layout/hierarchy1"/>
    <dgm:cxn modelId="{297ED096-788B-4B2C-8E44-EC9779F34319}" type="presParOf" srcId="{3B958F3F-684B-49C7-9AEC-7397C930C623}" destId="{48A90799-43FE-417C-9812-D6E41AA0FF6F}" srcOrd="1" destOrd="0" presId="urn:microsoft.com/office/officeart/2005/8/layout/hierarchy1"/>
    <dgm:cxn modelId="{00D71CB8-6E80-4800-A02E-7D7858EC0F6A}" type="presParOf" srcId="{14DEB79A-A909-4F23-A04B-A19D9AE0B087}" destId="{CDA7D90B-A3C4-42A7-9C28-A4D32CAC42B4}" srcOrd="8" destOrd="0" presId="urn:microsoft.com/office/officeart/2005/8/layout/hierarchy1"/>
    <dgm:cxn modelId="{C42CDE8C-98E2-4F8D-A8C4-20205CF5F225}" type="presParOf" srcId="{14DEB79A-A909-4F23-A04B-A19D9AE0B087}" destId="{7394E3ED-354E-488D-9337-873F8FEFB632}" srcOrd="9" destOrd="0" presId="urn:microsoft.com/office/officeart/2005/8/layout/hierarchy1"/>
    <dgm:cxn modelId="{5CEA26BB-C673-4C9D-9098-22F9A9045795}" type="presParOf" srcId="{7394E3ED-354E-488D-9337-873F8FEFB632}" destId="{8BC1E07B-6EB8-4C6E-A6CA-45C975EA908C}" srcOrd="0" destOrd="0" presId="urn:microsoft.com/office/officeart/2005/8/layout/hierarchy1"/>
    <dgm:cxn modelId="{BBAC47A8-CF72-48B2-82A3-1527C8D8FB22}" type="presParOf" srcId="{8BC1E07B-6EB8-4C6E-A6CA-45C975EA908C}" destId="{BF2737FB-BEA3-48CA-9CBD-7ECAFE36C483}" srcOrd="0" destOrd="0" presId="urn:microsoft.com/office/officeart/2005/8/layout/hierarchy1"/>
    <dgm:cxn modelId="{84F7801A-8548-4BB6-AC8E-487B743645F7}" type="presParOf" srcId="{8BC1E07B-6EB8-4C6E-A6CA-45C975EA908C}" destId="{2EB9C112-AA82-4A38-970E-69F9FEE91923}" srcOrd="1" destOrd="0" presId="urn:microsoft.com/office/officeart/2005/8/layout/hierarchy1"/>
    <dgm:cxn modelId="{AD9ED363-6D83-4467-8F3D-46F5BD41DCB7}" type="presParOf" srcId="{7394E3ED-354E-488D-9337-873F8FEFB632}" destId="{3C9B2F7F-35F3-4DB3-BA04-81C6132234F9}" srcOrd="1" destOrd="0" presId="urn:microsoft.com/office/officeart/2005/8/layout/hierarchy1"/>
    <dgm:cxn modelId="{90D43CE7-2FD3-48C0-A5E6-E9682706427D}" type="presParOf" srcId="{14DEB79A-A909-4F23-A04B-A19D9AE0B087}" destId="{0C8902C5-4A25-4C43-B073-D3E5B158A958}" srcOrd="10" destOrd="0" presId="urn:microsoft.com/office/officeart/2005/8/layout/hierarchy1"/>
    <dgm:cxn modelId="{D9962A94-7552-4762-82D8-3F701A19B36F}" type="presParOf" srcId="{14DEB79A-A909-4F23-A04B-A19D9AE0B087}" destId="{F650397B-83AE-4EC2-A6A4-47DB1C2F2128}" srcOrd="11" destOrd="0" presId="urn:microsoft.com/office/officeart/2005/8/layout/hierarchy1"/>
    <dgm:cxn modelId="{1B302B1C-B6B3-4A6F-B0DF-20FDA6A0F897}" type="presParOf" srcId="{F650397B-83AE-4EC2-A6A4-47DB1C2F2128}" destId="{BDCAA0A6-E039-4DE1-AFCD-805EFBFB1658}" srcOrd="0" destOrd="0" presId="urn:microsoft.com/office/officeart/2005/8/layout/hierarchy1"/>
    <dgm:cxn modelId="{0E977796-3A7C-4C19-A2BF-31E9AA8E46BB}" type="presParOf" srcId="{BDCAA0A6-E039-4DE1-AFCD-805EFBFB1658}" destId="{8FFBAF72-26B6-4ADA-A834-451C37D5032B}" srcOrd="0" destOrd="0" presId="urn:microsoft.com/office/officeart/2005/8/layout/hierarchy1"/>
    <dgm:cxn modelId="{8E124BCB-01E1-458C-9DE3-BCFA7CFE0941}" type="presParOf" srcId="{BDCAA0A6-E039-4DE1-AFCD-805EFBFB1658}" destId="{C711C2AA-8202-418F-B2DC-9A7AAE8A37DE}" srcOrd="1" destOrd="0" presId="urn:microsoft.com/office/officeart/2005/8/layout/hierarchy1"/>
    <dgm:cxn modelId="{BFE8457C-CB0E-4E84-ACF1-17FAA7AAAF1C}" type="presParOf" srcId="{F650397B-83AE-4EC2-A6A4-47DB1C2F2128}" destId="{79A6E167-50D2-4D3C-A858-0FBA3D2AB1B9}" srcOrd="1" destOrd="0" presId="urn:microsoft.com/office/officeart/2005/8/layout/hierarchy1"/>
    <dgm:cxn modelId="{CB4C66A3-DD07-4CF6-8D54-086131C0530F}" type="presParOf" srcId="{14DEB79A-A909-4F23-A04B-A19D9AE0B087}" destId="{28AFE033-EEF3-4E88-A9B1-8421AC7E2CAD}" srcOrd="12" destOrd="0" presId="urn:microsoft.com/office/officeart/2005/8/layout/hierarchy1"/>
    <dgm:cxn modelId="{5A68A370-2328-4FC5-9CC5-A8B2B7722AAB}" type="presParOf" srcId="{14DEB79A-A909-4F23-A04B-A19D9AE0B087}" destId="{3B263835-854B-476C-986F-A7B6092C21B6}" srcOrd="13" destOrd="0" presId="urn:microsoft.com/office/officeart/2005/8/layout/hierarchy1"/>
    <dgm:cxn modelId="{C87BD48E-F277-49DD-8FE4-E3AB4C3E6A80}" type="presParOf" srcId="{3B263835-854B-476C-986F-A7B6092C21B6}" destId="{2CFD70EA-12B2-48E0-ACB0-4F12FE8B27F3}" srcOrd="0" destOrd="0" presId="urn:microsoft.com/office/officeart/2005/8/layout/hierarchy1"/>
    <dgm:cxn modelId="{573E0818-72A3-4295-B27D-0587422FA43C}" type="presParOf" srcId="{2CFD70EA-12B2-48E0-ACB0-4F12FE8B27F3}" destId="{63D54418-F038-4E88-80F4-BEC6BA123FBA}" srcOrd="0" destOrd="0" presId="urn:microsoft.com/office/officeart/2005/8/layout/hierarchy1"/>
    <dgm:cxn modelId="{1BCAC0E1-6C46-420F-97F1-CE09F5146590}" type="presParOf" srcId="{2CFD70EA-12B2-48E0-ACB0-4F12FE8B27F3}" destId="{DB3A60C7-53E6-465A-9191-B35185BA4B36}" srcOrd="1" destOrd="0" presId="urn:microsoft.com/office/officeart/2005/8/layout/hierarchy1"/>
    <dgm:cxn modelId="{0F1DB96A-235C-4543-A079-B53759927E8F}" type="presParOf" srcId="{3B263835-854B-476C-986F-A7B6092C21B6}" destId="{0B3A712E-7231-465F-AF96-EB2DA9208D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BE99FE-8599-45EE-80CB-A043EDED34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3DD73BF-3813-4983-B2BE-29EED3542CB4}">
      <dgm:prSet phldrT="[Text]"/>
      <dgm:spPr/>
      <dgm:t>
        <a:bodyPr/>
        <a:lstStyle/>
        <a:p>
          <a:r>
            <a:rPr lang="sk-SK" b="1"/>
            <a:t>Variabilné symboly</a:t>
          </a:r>
        </a:p>
      </dgm:t>
    </dgm:pt>
    <dgm:pt modelId="{E6F6675C-ED26-4DA1-9BF3-E8BC19E5C348}" type="parTrans" cxnId="{584D2B7A-3198-446C-A3FC-600C34D56C61}">
      <dgm:prSet/>
      <dgm:spPr/>
      <dgm:t>
        <a:bodyPr/>
        <a:lstStyle/>
        <a:p>
          <a:endParaRPr lang="sk-SK"/>
        </a:p>
      </dgm:t>
    </dgm:pt>
    <dgm:pt modelId="{07BDA1FB-A379-4BFC-82D9-B6005BD57935}" type="sibTrans" cxnId="{584D2B7A-3198-446C-A3FC-600C34D56C61}">
      <dgm:prSet/>
      <dgm:spPr/>
      <dgm:t>
        <a:bodyPr/>
        <a:lstStyle/>
        <a:p>
          <a:endParaRPr lang="sk-SK"/>
        </a:p>
      </dgm:t>
    </dgm:pt>
    <dgm:pt modelId="{92491EBD-69A4-45DE-A4C6-81F7D620AA0F}">
      <dgm:prSet phldrT="[Text]"/>
      <dgm:spPr/>
      <dgm:t>
        <a:bodyPr/>
        <a:lstStyle/>
        <a:p>
          <a:r>
            <a:rPr lang="sk-SK" b="1"/>
            <a:t>Štúdium</a:t>
          </a:r>
        </a:p>
      </dgm:t>
    </dgm:pt>
    <dgm:pt modelId="{0A6AE7CF-DF74-4D52-95FE-5D6F3AFE9AB1}" type="parTrans" cxnId="{374E2611-C640-420C-BBF1-71BC7D715CBA}">
      <dgm:prSet/>
      <dgm:spPr/>
      <dgm:t>
        <a:bodyPr/>
        <a:lstStyle/>
        <a:p>
          <a:endParaRPr lang="sk-SK"/>
        </a:p>
      </dgm:t>
    </dgm:pt>
    <dgm:pt modelId="{6C1ACB4F-FE90-430F-B286-D89D39F9FF6D}" type="sibTrans" cxnId="{374E2611-C640-420C-BBF1-71BC7D715CBA}">
      <dgm:prSet/>
      <dgm:spPr/>
      <dgm:t>
        <a:bodyPr/>
        <a:lstStyle/>
        <a:p>
          <a:endParaRPr lang="sk-SK"/>
        </a:p>
      </dgm:t>
    </dgm:pt>
    <dgm:pt modelId="{DC470F74-2153-43A1-B1AE-15712B213BB1}">
      <dgm:prSet phldrT="[Text]"/>
      <dgm:spPr/>
      <dgm:t>
        <a:bodyPr/>
        <a:lstStyle/>
        <a:p>
          <a:r>
            <a:rPr lang="sk-SK" b="1"/>
            <a:t>Rozhodnutie o platbe</a:t>
          </a:r>
        </a:p>
        <a:p>
          <a:r>
            <a:rPr lang="sk-SK" b="1"/>
            <a:t>(školné)</a:t>
          </a:r>
        </a:p>
      </dgm:t>
    </dgm:pt>
    <dgm:pt modelId="{C9495B98-6285-4DAA-9362-33A4FF5B0AEE}" type="parTrans" cxnId="{C11D40AA-A554-4736-9D8F-5A2FFB38AEF4}">
      <dgm:prSet/>
      <dgm:spPr/>
      <dgm:t>
        <a:bodyPr/>
        <a:lstStyle/>
        <a:p>
          <a:endParaRPr lang="sk-SK"/>
        </a:p>
      </dgm:t>
    </dgm:pt>
    <dgm:pt modelId="{78B9ECEB-C60D-4043-B6CF-357D3020A65D}" type="sibTrans" cxnId="{C11D40AA-A554-4736-9D8F-5A2FFB38AEF4}">
      <dgm:prSet/>
      <dgm:spPr/>
      <dgm:t>
        <a:bodyPr/>
        <a:lstStyle/>
        <a:p>
          <a:endParaRPr lang="sk-SK"/>
        </a:p>
      </dgm:t>
    </dgm:pt>
    <dgm:pt modelId="{5E6ABC47-49C7-4F9E-AA33-6F5360724B37}">
      <dgm:prSet/>
      <dgm:spPr/>
      <dgm:t>
        <a:bodyPr/>
        <a:lstStyle/>
        <a:p>
          <a:r>
            <a:rPr lang="sk-SK" b="1"/>
            <a:t>Ostatné</a:t>
          </a:r>
        </a:p>
        <a:p>
          <a:r>
            <a:rPr lang="sk-SK" b="1"/>
            <a:t>číslo osoby v MAIS 13xxxxxxxx</a:t>
          </a:r>
        </a:p>
      </dgm:t>
    </dgm:pt>
    <dgm:pt modelId="{D408A2B8-6C69-4D96-8C30-D63ADBE1C58C}" type="parTrans" cxnId="{0F0157EC-2890-460E-9B89-A3A573A4A031}">
      <dgm:prSet/>
      <dgm:spPr/>
      <dgm:t>
        <a:bodyPr/>
        <a:lstStyle/>
        <a:p>
          <a:endParaRPr lang="sk-SK"/>
        </a:p>
      </dgm:t>
    </dgm:pt>
    <dgm:pt modelId="{E548B2F5-5B79-4905-ABEE-C7A95F09B811}" type="sibTrans" cxnId="{0F0157EC-2890-460E-9B89-A3A573A4A031}">
      <dgm:prSet/>
      <dgm:spPr/>
      <dgm:t>
        <a:bodyPr/>
        <a:lstStyle/>
        <a:p>
          <a:endParaRPr lang="sk-SK"/>
        </a:p>
      </dgm:t>
    </dgm:pt>
    <dgm:pt modelId="{E82C9B71-BCD8-418D-97C5-F50D14AB22E3}">
      <dgm:prSet/>
      <dgm:spPr/>
      <dgm:t>
        <a:bodyPr/>
        <a:lstStyle/>
        <a:p>
          <a:r>
            <a:rPr lang="sk-SK" b="1"/>
            <a:t>Ubytovanie</a:t>
          </a:r>
        </a:p>
      </dgm:t>
    </dgm:pt>
    <dgm:pt modelId="{951C2773-F9A5-4C13-811E-3F4BF28AA7E2}" type="parTrans" cxnId="{50589B8F-34AD-463E-A5BC-2F327C7504C6}">
      <dgm:prSet/>
      <dgm:spPr/>
      <dgm:t>
        <a:bodyPr/>
        <a:lstStyle/>
        <a:p>
          <a:endParaRPr lang="sk-SK"/>
        </a:p>
      </dgm:t>
    </dgm:pt>
    <dgm:pt modelId="{9A9165BB-5070-432B-825B-2E8364FBDA6C}" type="sibTrans" cxnId="{50589B8F-34AD-463E-A5BC-2F327C7504C6}">
      <dgm:prSet/>
      <dgm:spPr/>
      <dgm:t>
        <a:bodyPr/>
        <a:lstStyle/>
        <a:p>
          <a:endParaRPr lang="sk-SK"/>
        </a:p>
      </dgm:t>
    </dgm:pt>
    <dgm:pt modelId="{587F5F30-D36B-4C73-99AA-FD054F112736}" type="pres">
      <dgm:prSet presAssocID="{F9BE99FE-8599-45EE-80CB-A043EDED34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AB8D78-DEF6-4628-8D98-4D9885CA1EA5}" type="pres">
      <dgm:prSet presAssocID="{A3DD73BF-3813-4983-B2BE-29EED3542CB4}" presName="hierRoot1" presStyleCnt="0"/>
      <dgm:spPr/>
    </dgm:pt>
    <dgm:pt modelId="{A6773D14-73A5-409E-9638-689571A7A34F}" type="pres">
      <dgm:prSet presAssocID="{A3DD73BF-3813-4983-B2BE-29EED3542CB4}" presName="composite" presStyleCnt="0"/>
      <dgm:spPr/>
    </dgm:pt>
    <dgm:pt modelId="{E681FE6D-6C6F-4FF0-9230-50AA9328C78A}" type="pres">
      <dgm:prSet presAssocID="{A3DD73BF-3813-4983-B2BE-29EED3542CB4}" presName="background" presStyleLbl="node0" presStyleIdx="0" presStyleCnt="1"/>
      <dgm:spPr/>
    </dgm:pt>
    <dgm:pt modelId="{36564FC9-B06E-4DBA-B449-E444D2AF4615}" type="pres">
      <dgm:prSet presAssocID="{A3DD73BF-3813-4983-B2BE-29EED3542CB4}" presName="text" presStyleLbl="fgAcc0" presStyleIdx="0" presStyleCnt="1">
        <dgm:presLayoutVars>
          <dgm:chPref val="3"/>
        </dgm:presLayoutVars>
      </dgm:prSet>
      <dgm:spPr/>
    </dgm:pt>
    <dgm:pt modelId="{1DBDF0CB-7227-452D-A761-E9C79AAE2FEC}" type="pres">
      <dgm:prSet presAssocID="{A3DD73BF-3813-4983-B2BE-29EED3542CB4}" presName="hierChild2" presStyleCnt="0"/>
      <dgm:spPr/>
    </dgm:pt>
    <dgm:pt modelId="{E873AEE4-638B-4C76-A2B9-B4A6A6D7E69E}" type="pres">
      <dgm:prSet presAssocID="{951C2773-F9A5-4C13-811E-3F4BF28AA7E2}" presName="Name10" presStyleLbl="parChTrans1D2" presStyleIdx="0" presStyleCnt="4"/>
      <dgm:spPr/>
    </dgm:pt>
    <dgm:pt modelId="{CE0154F9-8161-4DCE-877B-EAF20740766A}" type="pres">
      <dgm:prSet presAssocID="{E82C9B71-BCD8-418D-97C5-F50D14AB22E3}" presName="hierRoot2" presStyleCnt="0"/>
      <dgm:spPr/>
    </dgm:pt>
    <dgm:pt modelId="{00E84576-00D3-4FD3-8F2A-9632EEC22AC7}" type="pres">
      <dgm:prSet presAssocID="{E82C9B71-BCD8-418D-97C5-F50D14AB22E3}" presName="composite2" presStyleCnt="0"/>
      <dgm:spPr/>
    </dgm:pt>
    <dgm:pt modelId="{8CBF3B3F-8ADB-465B-97D5-DA2F7098AC74}" type="pres">
      <dgm:prSet presAssocID="{E82C9B71-BCD8-418D-97C5-F50D14AB22E3}" presName="background2" presStyleLbl="node2" presStyleIdx="0" presStyleCnt="4"/>
      <dgm:spPr/>
    </dgm:pt>
    <dgm:pt modelId="{9031792D-7A2F-4F4B-B106-F01A212FAB08}" type="pres">
      <dgm:prSet presAssocID="{E82C9B71-BCD8-418D-97C5-F50D14AB22E3}" presName="text2" presStyleLbl="fgAcc2" presStyleIdx="0" presStyleCnt="4">
        <dgm:presLayoutVars>
          <dgm:chPref val="3"/>
        </dgm:presLayoutVars>
      </dgm:prSet>
      <dgm:spPr/>
    </dgm:pt>
    <dgm:pt modelId="{A176F727-BDE0-4663-A4F3-BAF507A7843D}" type="pres">
      <dgm:prSet presAssocID="{E82C9B71-BCD8-418D-97C5-F50D14AB22E3}" presName="hierChild3" presStyleCnt="0"/>
      <dgm:spPr/>
    </dgm:pt>
    <dgm:pt modelId="{92C9150B-D647-4820-9BB7-693C04E46084}" type="pres">
      <dgm:prSet presAssocID="{0A6AE7CF-DF74-4D52-95FE-5D6F3AFE9AB1}" presName="Name10" presStyleLbl="parChTrans1D2" presStyleIdx="1" presStyleCnt="4"/>
      <dgm:spPr/>
    </dgm:pt>
    <dgm:pt modelId="{14DEC247-AD14-4B87-9476-88F039B76D4D}" type="pres">
      <dgm:prSet presAssocID="{92491EBD-69A4-45DE-A4C6-81F7D620AA0F}" presName="hierRoot2" presStyleCnt="0"/>
      <dgm:spPr/>
    </dgm:pt>
    <dgm:pt modelId="{0A7BA399-8AF1-4E2A-BFE2-B9B019B5741E}" type="pres">
      <dgm:prSet presAssocID="{92491EBD-69A4-45DE-A4C6-81F7D620AA0F}" presName="composite2" presStyleCnt="0"/>
      <dgm:spPr/>
    </dgm:pt>
    <dgm:pt modelId="{A3CDDF07-51EA-4AAA-866D-BEC92637AAC1}" type="pres">
      <dgm:prSet presAssocID="{92491EBD-69A4-45DE-A4C6-81F7D620AA0F}" presName="background2" presStyleLbl="node2" presStyleIdx="1" presStyleCnt="4"/>
      <dgm:spPr/>
    </dgm:pt>
    <dgm:pt modelId="{7A91675A-7D1F-4C60-BF41-629664BCB3EE}" type="pres">
      <dgm:prSet presAssocID="{92491EBD-69A4-45DE-A4C6-81F7D620AA0F}" presName="text2" presStyleLbl="fgAcc2" presStyleIdx="1" presStyleCnt="4">
        <dgm:presLayoutVars>
          <dgm:chPref val="3"/>
        </dgm:presLayoutVars>
      </dgm:prSet>
      <dgm:spPr/>
    </dgm:pt>
    <dgm:pt modelId="{03678C5F-8940-49EE-BFD3-44B7424923E8}" type="pres">
      <dgm:prSet presAssocID="{92491EBD-69A4-45DE-A4C6-81F7D620AA0F}" presName="hierChild3" presStyleCnt="0"/>
      <dgm:spPr/>
    </dgm:pt>
    <dgm:pt modelId="{4905BE3C-C199-402D-A26E-3B732FD6B047}" type="pres">
      <dgm:prSet presAssocID="{D408A2B8-6C69-4D96-8C30-D63ADBE1C58C}" presName="Name10" presStyleLbl="parChTrans1D2" presStyleIdx="2" presStyleCnt="4"/>
      <dgm:spPr/>
    </dgm:pt>
    <dgm:pt modelId="{A54861DA-71A3-4D87-B66F-291067D447A1}" type="pres">
      <dgm:prSet presAssocID="{5E6ABC47-49C7-4F9E-AA33-6F5360724B37}" presName="hierRoot2" presStyleCnt="0"/>
      <dgm:spPr/>
    </dgm:pt>
    <dgm:pt modelId="{11CC7134-6F42-4B70-A698-A817B4B45CF2}" type="pres">
      <dgm:prSet presAssocID="{5E6ABC47-49C7-4F9E-AA33-6F5360724B37}" presName="composite2" presStyleCnt="0"/>
      <dgm:spPr/>
    </dgm:pt>
    <dgm:pt modelId="{18B4A968-A66C-48D7-95D6-4A0F2FDCABC9}" type="pres">
      <dgm:prSet presAssocID="{5E6ABC47-49C7-4F9E-AA33-6F5360724B37}" presName="background2" presStyleLbl="node2" presStyleIdx="2" presStyleCnt="4"/>
      <dgm:spPr/>
    </dgm:pt>
    <dgm:pt modelId="{82DAE7CF-6537-4A9B-92E3-E1F85386613C}" type="pres">
      <dgm:prSet presAssocID="{5E6ABC47-49C7-4F9E-AA33-6F5360724B37}" presName="text2" presStyleLbl="fgAcc2" presStyleIdx="2" presStyleCnt="4">
        <dgm:presLayoutVars>
          <dgm:chPref val="3"/>
        </dgm:presLayoutVars>
      </dgm:prSet>
      <dgm:spPr/>
    </dgm:pt>
    <dgm:pt modelId="{CE10A02A-B58F-46D8-ABFD-A1AE88433077}" type="pres">
      <dgm:prSet presAssocID="{5E6ABC47-49C7-4F9E-AA33-6F5360724B37}" presName="hierChild3" presStyleCnt="0"/>
      <dgm:spPr/>
    </dgm:pt>
    <dgm:pt modelId="{EEE0E97F-8669-40D3-B74D-E63448C35FC3}" type="pres">
      <dgm:prSet presAssocID="{C9495B98-6285-4DAA-9362-33A4FF5B0AEE}" presName="Name10" presStyleLbl="parChTrans1D2" presStyleIdx="3" presStyleCnt="4"/>
      <dgm:spPr/>
    </dgm:pt>
    <dgm:pt modelId="{15F9ED29-12D1-4131-9409-8E88395DD2C9}" type="pres">
      <dgm:prSet presAssocID="{DC470F74-2153-43A1-B1AE-15712B213BB1}" presName="hierRoot2" presStyleCnt="0"/>
      <dgm:spPr/>
    </dgm:pt>
    <dgm:pt modelId="{D2E599C0-8512-45D5-91FE-FD781DD25ACB}" type="pres">
      <dgm:prSet presAssocID="{DC470F74-2153-43A1-B1AE-15712B213BB1}" presName="composite2" presStyleCnt="0"/>
      <dgm:spPr/>
    </dgm:pt>
    <dgm:pt modelId="{E7C2CA4E-1FA3-4819-B9DF-DE7903E8601B}" type="pres">
      <dgm:prSet presAssocID="{DC470F74-2153-43A1-B1AE-15712B213BB1}" presName="background2" presStyleLbl="node2" presStyleIdx="3" presStyleCnt="4"/>
      <dgm:spPr/>
    </dgm:pt>
    <dgm:pt modelId="{1B4449C1-13B1-4F6B-B943-74BA4B2FD1BF}" type="pres">
      <dgm:prSet presAssocID="{DC470F74-2153-43A1-B1AE-15712B213BB1}" presName="text2" presStyleLbl="fgAcc2" presStyleIdx="3" presStyleCnt="4">
        <dgm:presLayoutVars>
          <dgm:chPref val="3"/>
        </dgm:presLayoutVars>
      </dgm:prSet>
      <dgm:spPr/>
    </dgm:pt>
    <dgm:pt modelId="{94FCE50A-36D7-46F4-8924-C6051CA7100C}" type="pres">
      <dgm:prSet presAssocID="{DC470F74-2153-43A1-B1AE-15712B213BB1}" presName="hierChild3" presStyleCnt="0"/>
      <dgm:spPr/>
    </dgm:pt>
  </dgm:ptLst>
  <dgm:cxnLst>
    <dgm:cxn modelId="{75ABC408-9F4E-48F7-B029-108BCB4D11F6}" type="presOf" srcId="{C9495B98-6285-4DAA-9362-33A4FF5B0AEE}" destId="{EEE0E97F-8669-40D3-B74D-E63448C35FC3}" srcOrd="0" destOrd="0" presId="urn:microsoft.com/office/officeart/2005/8/layout/hierarchy1"/>
    <dgm:cxn modelId="{BB3D6C0E-CB2A-44F1-B106-7EFB44FE8836}" type="presOf" srcId="{D408A2B8-6C69-4D96-8C30-D63ADBE1C58C}" destId="{4905BE3C-C199-402D-A26E-3B732FD6B047}" srcOrd="0" destOrd="0" presId="urn:microsoft.com/office/officeart/2005/8/layout/hierarchy1"/>
    <dgm:cxn modelId="{374E2611-C640-420C-BBF1-71BC7D715CBA}" srcId="{A3DD73BF-3813-4983-B2BE-29EED3542CB4}" destId="{92491EBD-69A4-45DE-A4C6-81F7D620AA0F}" srcOrd="1" destOrd="0" parTransId="{0A6AE7CF-DF74-4D52-95FE-5D6F3AFE9AB1}" sibTransId="{6C1ACB4F-FE90-430F-B286-D89D39F9FF6D}"/>
    <dgm:cxn modelId="{EEDC1C13-2AEB-4486-8E3D-F79CEEBE3704}" type="presOf" srcId="{A3DD73BF-3813-4983-B2BE-29EED3542CB4}" destId="{36564FC9-B06E-4DBA-B449-E444D2AF4615}" srcOrd="0" destOrd="0" presId="urn:microsoft.com/office/officeart/2005/8/layout/hierarchy1"/>
    <dgm:cxn modelId="{52A2612B-C77D-4B32-A109-79E2867D61CB}" type="presOf" srcId="{0A6AE7CF-DF74-4D52-95FE-5D6F3AFE9AB1}" destId="{92C9150B-D647-4820-9BB7-693C04E46084}" srcOrd="0" destOrd="0" presId="urn:microsoft.com/office/officeart/2005/8/layout/hierarchy1"/>
    <dgm:cxn modelId="{C6AE0F34-ACF8-420F-8DBC-0FE6C898628C}" type="presOf" srcId="{92491EBD-69A4-45DE-A4C6-81F7D620AA0F}" destId="{7A91675A-7D1F-4C60-BF41-629664BCB3EE}" srcOrd="0" destOrd="0" presId="urn:microsoft.com/office/officeart/2005/8/layout/hierarchy1"/>
    <dgm:cxn modelId="{584D2B7A-3198-446C-A3FC-600C34D56C61}" srcId="{F9BE99FE-8599-45EE-80CB-A043EDED3438}" destId="{A3DD73BF-3813-4983-B2BE-29EED3542CB4}" srcOrd="0" destOrd="0" parTransId="{E6F6675C-ED26-4DA1-9BF3-E8BC19E5C348}" sibTransId="{07BDA1FB-A379-4BFC-82D9-B6005BD57935}"/>
    <dgm:cxn modelId="{6E77325A-3E99-438B-96DE-585076FB21CE}" type="presOf" srcId="{E82C9B71-BCD8-418D-97C5-F50D14AB22E3}" destId="{9031792D-7A2F-4F4B-B106-F01A212FAB08}" srcOrd="0" destOrd="0" presId="urn:microsoft.com/office/officeart/2005/8/layout/hierarchy1"/>
    <dgm:cxn modelId="{2D057181-A2DC-4B8E-9265-8BF7E6D829C1}" type="presOf" srcId="{F9BE99FE-8599-45EE-80CB-A043EDED3438}" destId="{587F5F30-D36B-4C73-99AA-FD054F112736}" srcOrd="0" destOrd="0" presId="urn:microsoft.com/office/officeart/2005/8/layout/hierarchy1"/>
    <dgm:cxn modelId="{50589B8F-34AD-463E-A5BC-2F327C7504C6}" srcId="{A3DD73BF-3813-4983-B2BE-29EED3542CB4}" destId="{E82C9B71-BCD8-418D-97C5-F50D14AB22E3}" srcOrd="0" destOrd="0" parTransId="{951C2773-F9A5-4C13-811E-3F4BF28AA7E2}" sibTransId="{9A9165BB-5070-432B-825B-2E8364FBDA6C}"/>
    <dgm:cxn modelId="{C11D40AA-A554-4736-9D8F-5A2FFB38AEF4}" srcId="{A3DD73BF-3813-4983-B2BE-29EED3542CB4}" destId="{DC470F74-2153-43A1-B1AE-15712B213BB1}" srcOrd="3" destOrd="0" parTransId="{C9495B98-6285-4DAA-9362-33A4FF5B0AEE}" sibTransId="{78B9ECEB-C60D-4043-B6CF-357D3020A65D}"/>
    <dgm:cxn modelId="{3D4A97B5-AB75-4F76-B251-9AA5B74F94E9}" type="presOf" srcId="{951C2773-F9A5-4C13-811E-3F4BF28AA7E2}" destId="{E873AEE4-638B-4C76-A2B9-B4A6A6D7E69E}" srcOrd="0" destOrd="0" presId="urn:microsoft.com/office/officeart/2005/8/layout/hierarchy1"/>
    <dgm:cxn modelId="{129722C2-9024-4BE1-AE35-DD8A2D97D46D}" type="presOf" srcId="{5E6ABC47-49C7-4F9E-AA33-6F5360724B37}" destId="{82DAE7CF-6537-4A9B-92E3-E1F85386613C}" srcOrd="0" destOrd="0" presId="urn:microsoft.com/office/officeart/2005/8/layout/hierarchy1"/>
    <dgm:cxn modelId="{0B108EDC-B98D-4D2A-8C21-252E6CC8F5EC}" type="presOf" srcId="{DC470F74-2153-43A1-B1AE-15712B213BB1}" destId="{1B4449C1-13B1-4F6B-B943-74BA4B2FD1BF}" srcOrd="0" destOrd="0" presId="urn:microsoft.com/office/officeart/2005/8/layout/hierarchy1"/>
    <dgm:cxn modelId="{0F0157EC-2890-460E-9B89-A3A573A4A031}" srcId="{A3DD73BF-3813-4983-B2BE-29EED3542CB4}" destId="{5E6ABC47-49C7-4F9E-AA33-6F5360724B37}" srcOrd="2" destOrd="0" parTransId="{D408A2B8-6C69-4D96-8C30-D63ADBE1C58C}" sibTransId="{E548B2F5-5B79-4905-ABEE-C7A95F09B811}"/>
    <dgm:cxn modelId="{23231CBF-A63F-458B-98CD-07FA70EC2D9E}" type="presParOf" srcId="{587F5F30-D36B-4C73-99AA-FD054F112736}" destId="{63AB8D78-DEF6-4628-8D98-4D9885CA1EA5}" srcOrd="0" destOrd="0" presId="urn:microsoft.com/office/officeart/2005/8/layout/hierarchy1"/>
    <dgm:cxn modelId="{77EB1F98-649F-4DD8-9B71-EEAFF228E6D0}" type="presParOf" srcId="{63AB8D78-DEF6-4628-8D98-4D9885CA1EA5}" destId="{A6773D14-73A5-409E-9638-689571A7A34F}" srcOrd="0" destOrd="0" presId="urn:microsoft.com/office/officeart/2005/8/layout/hierarchy1"/>
    <dgm:cxn modelId="{019598FD-8D47-4FB2-85A7-9A32D02EBC04}" type="presParOf" srcId="{A6773D14-73A5-409E-9638-689571A7A34F}" destId="{E681FE6D-6C6F-4FF0-9230-50AA9328C78A}" srcOrd="0" destOrd="0" presId="urn:microsoft.com/office/officeart/2005/8/layout/hierarchy1"/>
    <dgm:cxn modelId="{122C5610-0D8B-46B7-8478-E34E081E1BEA}" type="presParOf" srcId="{A6773D14-73A5-409E-9638-689571A7A34F}" destId="{36564FC9-B06E-4DBA-B449-E444D2AF4615}" srcOrd="1" destOrd="0" presId="urn:microsoft.com/office/officeart/2005/8/layout/hierarchy1"/>
    <dgm:cxn modelId="{AECDDCC2-BBD2-4D9A-9B7B-5DF4DAD2E3D8}" type="presParOf" srcId="{63AB8D78-DEF6-4628-8D98-4D9885CA1EA5}" destId="{1DBDF0CB-7227-452D-A761-E9C79AAE2FEC}" srcOrd="1" destOrd="0" presId="urn:microsoft.com/office/officeart/2005/8/layout/hierarchy1"/>
    <dgm:cxn modelId="{0BA04696-3022-4AFC-8342-CF73A5BABD2A}" type="presParOf" srcId="{1DBDF0CB-7227-452D-A761-E9C79AAE2FEC}" destId="{E873AEE4-638B-4C76-A2B9-B4A6A6D7E69E}" srcOrd="0" destOrd="0" presId="urn:microsoft.com/office/officeart/2005/8/layout/hierarchy1"/>
    <dgm:cxn modelId="{3B883FEA-2A50-4237-8454-212D57827B61}" type="presParOf" srcId="{1DBDF0CB-7227-452D-A761-E9C79AAE2FEC}" destId="{CE0154F9-8161-4DCE-877B-EAF20740766A}" srcOrd="1" destOrd="0" presId="urn:microsoft.com/office/officeart/2005/8/layout/hierarchy1"/>
    <dgm:cxn modelId="{3052184C-D853-4103-BD3A-446C689B34F5}" type="presParOf" srcId="{CE0154F9-8161-4DCE-877B-EAF20740766A}" destId="{00E84576-00D3-4FD3-8F2A-9632EEC22AC7}" srcOrd="0" destOrd="0" presId="urn:microsoft.com/office/officeart/2005/8/layout/hierarchy1"/>
    <dgm:cxn modelId="{FEDBFC62-433A-4731-87AD-EC6258EFEB68}" type="presParOf" srcId="{00E84576-00D3-4FD3-8F2A-9632EEC22AC7}" destId="{8CBF3B3F-8ADB-465B-97D5-DA2F7098AC74}" srcOrd="0" destOrd="0" presId="urn:microsoft.com/office/officeart/2005/8/layout/hierarchy1"/>
    <dgm:cxn modelId="{AFED284C-53B5-4001-99DE-3D5AC6CB22C7}" type="presParOf" srcId="{00E84576-00D3-4FD3-8F2A-9632EEC22AC7}" destId="{9031792D-7A2F-4F4B-B106-F01A212FAB08}" srcOrd="1" destOrd="0" presId="urn:microsoft.com/office/officeart/2005/8/layout/hierarchy1"/>
    <dgm:cxn modelId="{EC7C2DFC-0472-400D-85B6-0838AA718FB4}" type="presParOf" srcId="{CE0154F9-8161-4DCE-877B-EAF20740766A}" destId="{A176F727-BDE0-4663-A4F3-BAF507A7843D}" srcOrd="1" destOrd="0" presId="urn:microsoft.com/office/officeart/2005/8/layout/hierarchy1"/>
    <dgm:cxn modelId="{1B0453C3-31DF-42E2-98CF-0369C88CA932}" type="presParOf" srcId="{1DBDF0CB-7227-452D-A761-E9C79AAE2FEC}" destId="{92C9150B-D647-4820-9BB7-693C04E46084}" srcOrd="2" destOrd="0" presId="urn:microsoft.com/office/officeart/2005/8/layout/hierarchy1"/>
    <dgm:cxn modelId="{8B485298-E192-41B9-9FB0-A8206D28CF83}" type="presParOf" srcId="{1DBDF0CB-7227-452D-A761-E9C79AAE2FEC}" destId="{14DEC247-AD14-4B87-9476-88F039B76D4D}" srcOrd="3" destOrd="0" presId="urn:microsoft.com/office/officeart/2005/8/layout/hierarchy1"/>
    <dgm:cxn modelId="{3D493E4F-D4F1-4CBD-8A53-318160B12A71}" type="presParOf" srcId="{14DEC247-AD14-4B87-9476-88F039B76D4D}" destId="{0A7BA399-8AF1-4E2A-BFE2-B9B019B5741E}" srcOrd="0" destOrd="0" presId="urn:microsoft.com/office/officeart/2005/8/layout/hierarchy1"/>
    <dgm:cxn modelId="{5F2D49E2-6F2F-4605-8644-5B14B62C16CF}" type="presParOf" srcId="{0A7BA399-8AF1-4E2A-BFE2-B9B019B5741E}" destId="{A3CDDF07-51EA-4AAA-866D-BEC92637AAC1}" srcOrd="0" destOrd="0" presId="urn:microsoft.com/office/officeart/2005/8/layout/hierarchy1"/>
    <dgm:cxn modelId="{2BDBF628-4B25-4D99-A714-47FAB6912D3E}" type="presParOf" srcId="{0A7BA399-8AF1-4E2A-BFE2-B9B019B5741E}" destId="{7A91675A-7D1F-4C60-BF41-629664BCB3EE}" srcOrd="1" destOrd="0" presId="urn:microsoft.com/office/officeart/2005/8/layout/hierarchy1"/>
    <dgm:cxn modelId="{33D0F490-159F-4EDC-B8BD-BFBA58EDE1BF}" type="presParOf" srcId="{14DEC247-AD14-4B87-9476-88F039B76D4D}" destId="{03678C5F-8940-49EE-BFD3-44B7424923E8}" srcOrd="1" destOrd="0" presId="urn:microsoft.com/office/officeart/2005/8/layout/hierarchy1"/>
    <dgm:cxn modelId="{48D4FDEE-BC78-4F90-A2E7-CE2767BA8592}" type="presParOf" srcId="{1DBDF0CB-7227-452D-A761-E9C79AAE2FEC}" destId="{4905BE3C-C199-402D-A26E-3B732FD6B047}" srcOrd="4" destOrd="0" presId="urn:microsoft.com/office/officeart/2005/8/layout/hierarchy1"/>
    <dgm:cxn modelId="{12B2BEEC-09C0-4263-88F0-D077E2EFE68B}" type="presParOf" srcId="{1DBDF0CB-7227-452D-A761-E9C79AAE2FEC}" destId="{A54861DA-71A3-4D87-B66F-291067D447A1}" srcOrd="5" destOrd="0" presId="urn:microsoft.com/office/officeart/2005/8/layout/hierarchy1"/>
    <dgm:cxn modelId="{C0019A91-7F24-43E3-827E-79C5930896A9}" type="presParOf" srcId="{A54861DA-71A3-4D87-B66F-291067D447A1}" destId="{11CC7134-6F42-4B70-A698-A817B4B45CF2}" srcOrd="0" destOrd="0" presId="urn:microsoft.com/office/officeart/2005/8/layout/hierarchy1"/>
    <dgm:cxn modelId="{6BA45309-2744-49C1-98BF-5D4A9D5253CE}" type="presParOf" srcId="{11CC7134-6F42-4B70-A698-A817B4B45CF2}" destId="{18B4A968-A66C-48D7-95D6-4A0F2FDCABC9}" srcOrd="0" destOrd="0" presId="urn:microsoft.com/office/officeart/2005/8/layout/hierarchy1"/>
    <dgm:cxn modelId="{428A414E-1D7C-4190-8130-B3BB15CD6852}" type="presParOf" srcId="{11CC7134-6F42-4B70-A698-A817B4B45CF2}" destId="{82DAE7CF-6537-4A9B-92E3-E1F85386613C}" srcOrd="1" destOrd="0" presId="urn:microsoft.com/office/officeart/2005/8/layout/hierarchy1"/>
    <dgm:cxn modelId="{8846AE2A-031C-4265-8149-643D34E557CC}" type="presParOf" srcId="{A54861DA-71A3-4D87-B66F-291067D447A1}" destId="{CE10A02A-B58F-46D8-ABFD-A1AE88433077}" srcOrd="1" destOrd="0" presId="urn:microsoft.com/office/officeart/2005/8/layout/hierarchy1"/>
    <dgm:cxn modelId="{C0450F5C-14E7-4336-B951-2EE681E195D1}" type="presParOf" srcId="{1DBDF0CB-7227-452D-A761-E9C79AAE2FEC}" destId="{EEE0E97F-8669-40D3-B74D-E63448C35FC3}" srcOrd="6" destOrd="0" presId="urn:microsoft.com/office/officeart/2005/8/layout/hierarchy1"/>
    <dgm:cxn modelId="{1BCAE8C4-D8E8-42F9-B2F5-DBEC3468D904}" type="presParOf" srcId="{1DBDF0CB-7227-452D-A761-E9C79AAE2FEC}" destId="{15F9ED29-12D1-4131-9409-8E88395DD2C9}" srcOrd="7" destOrd="0" presId="urn:microsoft.com/office/officeart/2005/8/layout/hierarchy1"/>
    <dgm:cxn modelId="{AF3A8E04-FAD3-48C3-8DBB-EFD0052774F0}" type="presParOf" srcId="{15F9ED29-12D1-4131-9409-8E88395DD2C9}" destId="{D2E599C0-8512-45D5-91FE-FD781DD25ACB}" srcOrd="0" destOrd="0" presId="urn:microsoft.com/office/officeart/2005/8/layout/hierarchy1"/>
    <dgm:cxn modelId="{894C621E-D7A3-407E-91E7-2F534D410A03}" type="presParOf" srcId="{D2E599C0-8512-45D5-91FE-FD781DD25ACB}" destId="{E7C2CA4E-1FA3-4819-B9DF-DE7903E8601B}" srcOrd="0" destOrd="0" presId="urn:microsoft.com/office/officeart/2005/8/layout/hierarchy1"/>
    <dgm:cxn modelId="{033E5A0C-0F05-4B21-AFEF-270C565959A6}" type="presParOf" srcId="{D2E599C0-8512-45D5-91FE-FD781DD25ACB}" destId="{1B4449C1-13B1-4F6B-B943-74BA4B2FD1BF}" srcOrd="1" destOrd="0" presId="urn:microsoft.com/office/officeart/2005/8/layout/hierarchy1"/>
    <dgm:cxn modelId="{420087B0-3D5E-44E6-9979-797F7EAB1C65}" type="presParOf" srcId="{15F9ED29-12D1-4131-9409-8E88395DD2C9}" destId="{94FCE50A-36D7-46F4-8924-C6051CA710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B36D-8F4C-426E-AAB5-F77F02F7B73C}">
      <dsp:nvSpPr>
        <dsp:cNvPr id="0" name=""/>
        <dsp:cNvSpPr/>
      </dsp:nvSpPr>
      <dsp:spPr>
        <a:xfrm>
          <a:off x="1978461" y="1790893"/>
          <a:ext cx="939620" cy="939620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dirty="0">
              <a:solidFill>
                <a:srgbClr val="0070C0"/>
              </a:solidFill>
            </a:rPr>
            <a:t>IDM</a:t>
          </a:r>
        </a:p>
      </dsp:txBody>
      <dsp:txXfrm>
        <a:off x="2116065" y="1928497"/>
        <a:ext cx="664412" cy="664412"/>
      </dsp:txXfrm>
    </dsp:sp>
    <dsp:sp modelId="{4FD32B48-3694-436F-AB64-A19548B3CA06}">
      <dsp:nvSpPr>
        <dsp:cNvPr id="0" name=""/>
        <dsp:cNvSpPr/>
      </dsp:nvSpPr>
      <dsp:spPr>
        <a:xfrm rot="16200000">
          <a:off x="2024137" y="1349488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427065" y="1345552"/>
        <a:ext cx="42413" cy="42413"/>
      </dsp:txXfrm>
    </dsp:sp>
    <dsp:sp modelId="{0DECA9C6-C3A7-42CC-BE94-8DDAA11C168D}">
      <dsp:nvSpPr>
        <dsp:cNvPr id="0" name=""/>
        <dsp:cNvSpPr/>
      </dsp:nvSpPr>
      <dsp:spPr>
        <a:xfrm>
          <a:off x="1978461" y="3004"/>
          <a:ext cx="939620" cy="939620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/>
            <a:t>MAIS</a:t>
          </a:r>
        </a:p>
      </dsp:txBody>
      <dsp:txXfrm>
        <a:off x="2116065" y="140608"/>
        <a:ext cx="664412" cy="664412"/>
      </dsp:txXfrm>
    </dsp:sp>
    <dsp:sp modelId="{216B36B4-C3A2-4D18-8D87-4A1BD5358284}">
      <dsp:nvSpPr>
        <dsp:cNvPr id="0" name=""/>
        <dsp:cNvSpPr/>
      </dsp:nvSpPr>
      <dsp:spPr>
        <a:xfrm rot="18600000">
          <a:off x="2598753" y="1558631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001681" y="1554695"/>
        <a:ext cx="42413" cy="42413"/>
      </dsp:txXfrm>
    </dsp:sp>
    <dsp:sp modelId="{21913619-8DB1-4B71-BD16-05665DADD368}">
      <dsp:nvSpPr>
        <dsp:cNvPr id="0" name=""/>
        <dsp:cNvSpPr/>
      </dsp:nvSpPr>
      <dsp:spPr>
        <a:xfrm>
          <a:off x="3127694" y="421290"/>
          <a:ext cx="939620" cy="93962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/>
            <a:t>Zimbra2</a:t>
          </a:r>
        </a:p>
      </dsp:txBody>
      <dsp:txXfrm>
        <a:off x="3265298" y="558894"/>
        <a:ext cx="664412" cy="664412"/>
      </dsp:txXfrm>
    </dsp:sp>
    <dsp:sp modelId="{4C1AEE09-4DA4-416B-A513-1A0FEDD748C7}">
      <dsp:nvSpPr>
        <dsp:cNvPr id="0" name=""/>
        <dsp:cNvSpPr/>
      </dsp:nvSpPr>
      <dsp:spPr>
        <a:xfrm rot="21000000">
          <a:off x="2904500" y="2088201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07428" y="2084264"/>
        <a:ext cx="42413" cy="42413"/>
      </dsp:txXfrm>
    </dsp:sp>
    <dsp:sp modelId="{06177F75-3103-4FCF-86B5-EABA8E631186}">
      <dsp:nvSpPr>
        <dsp:cNvPr id="0" name=""/>
        <dsp:cNvSpPr/>
      </dsp:nvSpPr>
      <dsp:spPr>
        <a:xfrm>
          <a:off x="3739189" y="1480429"/>
          <a:ext cx="939620" cy="93962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50" b="1" kern="1200" dirty="0" err="1"/>
            <a:t>CardPay</a:t>
          </a:r>
          <a:endParaRPr lang="sk-SK" sz="1050" b="1" kern="1200" dirty="0"/>
        </a:p>
      </dsp:txBody>
      <dsp:txXfrm>
        <a:off x="3876793" y="1618033"/>
        <a:ext cx="664412" cy="664412"/>
      </dsp:txXfrm>
    </dsp:sp>
    <dsp:sp modelId="{4C713676-F96B-41F6-A6BA-0F0A1A70D165}">
      <dsp:nvSpPr>
        <dsp:cNvPr id="0" name=""/>
        <dsp:cNvSpPr/>
      </dsp:nvSpPr>
      <dsp:spPr>
        <a:xfrm rot="1800000">
          <a:off x="2798316" y="2690405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01243" y="2686468"/>
        <a:ext cx="42413" cy="42413"/>
      </dsp:txXfrm>
    </dsp:sp>
    <dsp:sp modelId="{50438C19-3339-4F1E-B5A9-E8EBFCCAA1AC}">
      <dsp:nvSpPr>
        <dsp:cNvPr id="0" name=""/>
        <dsp:cNvSpPr/>
      </dsp:nvSpPr>
      <dsp:spPr>
        <a:xfrm>
          <a:off x="3526819" y="2684837"/>
          <a:ext cx="939620" cy="939620"/>
        </a:xfrm>
        <a:prstGeom prst="ellipse">
          <a:avLst/>
        </a:prstGeom>
        <a:solidFill>
          <a:srgbClr val="EF11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50" b="1" kern="1200" dirty="0"/>
            <a:t>PC + </a:t>
          </a:r>
          <a:r>
            <a:rPr lang="sk-SK" sz="1050" b="1" kern="1200" dirty="0" err="1"/>
            <a:t>SunRay</a:t>
          </a:r>
          <a:endParaRPr lang="sk-SK" sz="1050" b="1" kern="1200" dirty="0"/>
        </a:p>
      </dsp:txBody>
      <dsp:txXfrm>
        <a:off x="3664423" y="2822441"/>
        <a:ext cx="664412" cy="664412"/>
      </dsp:txXfrm>
    </dsp:sp>
    <dsp:sp modelId="{EF9F85A6-24A8-4165-9A93-F51E2179233C}">
      <dsp:nvSpPr>
        <dsp:cNvPr id="0" name=""/>
        <dsp:cNvSpPr/>
      </dsp:nvSpPr>
      <dsp:spPr>
        <a:xfrm rot="4200000">
          <a:off x="2329884" y="3083466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732812" y="3079529"/>
        <a:ext cx="42413" cy="42413"/>
      </dsp:txXfrm>
    </dsp:sp>
    <dsp:sp modelId="{9496E024-56E1-4FB5-A2FD-09AD87B81A18}">
      <dsp:nvSpPr>
        <dsp:cNvPr id="0" name=""/>
        <dsp:cNvSpPr/>
      </dsp:nvSpPr>
      <dsp:spPr>
        <a:xfrm>
          <a:off x="2589956" y="3470959"/>
          <a:ext cx="939620" cy="939620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50" b="1" kern="1200" dirty="0"/>
            <a:t>EM </a:t>
          </a:r>
          <a:r>
            <a:rPr lang="sk-SK" sz="1050" b="1" kern="1200" dirty="0" err="1"/>
            <a:t>Student</a:t>
          </a:r>
          <a:endParaRPr lang="sk-SK" sz="1050" b="1" kern="1200" dirty="0"/>
        </a:p>
      </dsp:txBody>
      <dsp:txXfrm>
        <a:off x="2727560" y="3608563"/>
        <a:ext cx="664412" cy="664412"/>
      </dsp:txXfrm>
    </dsp:sp>
    <dsp:sp modelId="{5BA644DE-ADA1-445E-9E69-6A18261A84D4}">
      <dsp:nvSpPr>
        <dsp:cNvPr id="0" name=""/>
        <dsp:cNvSpPr/>
      </dsp:nvSpPr>
      <dsp:spPr>
        <a:xfrm rot="6600000">
          <a:off x="1718390" y="3083466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 rot="10800000">
        <a:off x="2121318" y="3079529"/>
        <a:ext cx="42413" cy="42413"/>
      </dsp:txXfrm>
    </dsp:sp>
    <dsp:sp modelId="{46E5EEA2-3150-4C73-A5E0-17C3DF652208}">
      <dsp:nvSpPr>
        <dsp:cNvPr id="0" name=""/>
        <dsp:cNvSpPr/>
      </dsp:nvSpPr>
      <dsp:spPr>
        <a:xfrm>
          <a:off x="1366967" y="3470959"/>
          <a:ext cx="939620" cy="93962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/>
            <a:t>EZP</a:t>
          </a:r>
        </a:p>
      </dsp:txBody>
      <dsp:txXfrm>
        <a:off x="1504571" y="3608563"/>
        <a:ext cx="664412" cy="664412"/>
      </dsp:txXfrm>
    </dsp:sp>
    <dsp:sp modelId="{A1EA7C61-1D6D-476F-B016-2EC63968B8C7}">
      <dsp:nvSpPr>
        <dsp:cNvPr id="0" name=""/>
        <dsp:cNvSpPr/>
      </dsp:nvSpPr>
      <dsp:spPr>
        <a:xfrm rot="9000000">
          <a:off x="1249958" y="2690405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 rot="10800000">
        <a:off x="1652886" y="2686468"/>
        <a:ext cx="42413" cy="42413"/>
      </dsp:txXfrm>
    </dsp:sp>
    <dsp:sp modelId="{0CCE521B-3E0D-4F57-9B1A-F1973CB46DE2}">
      <dsp:nvSpPr>
        <dsp:cNvPr id="0" name=""/>
        <dsp:cNvSpPr/>
      </dsp:nvSpPr>
      <dsp:spPr>
        <a:xfrm>
          <a:off x="430104" y="2684837"/>
          <a:ext cx="939620" cy="939620"/>
        </a:xfrm>
        <a:prstGeom prst="ellipse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 err="1"/>
            <a:t>DaWinc</a:t>
          </a:r>
          <a:r>
            <a:rPr lang="sk-SK" sz="1000" b="0" kern="1200" dirty="0" err="1"/>
            <a:t>i</a:t>
          </a:r>
          <a:endParaRPr lang="sk-SK" sz="1000" b="0" kern="1200" dirty="0"/>
        </a:p>
      </dsp:txBody>
      <dsp:txXfrm>
        <a:off x="567708" y="2822441"/>
        <a:ext cx="664412" cy="664412"/>
      </dsp:txXfrm>
    </dsp:sp>
    <dsp:sp modelId="{CE5773C9-76CE-4C4B-A673-95F8DC7BA042}">
      <dsp:nvSpPr>
        <dsp:cNvPr id="0" name=""/>
        <dsp:cNvSpPr/>
      </dsp:nvSpPr>
      <dsp:spPr>
        <a:xfrm rot="11400000">
          <a:off x="1143773" y="2088201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 rot="10800000">
        <a:off x="1546701" y="2084264"/>
        <a:ext cx="42413" cy="42413"/>
      </dsp:txXfrm>
    </dsp:sp>
    <dsp:sp modelId="{F3194880-E3AF-4C21-BB38-2A076AF45027}">
      <dsp:nvSpPr>
        <dsp:cNvPr id="0" name=""/>
        <dsp:cNvSpPr/>
      </dsp:nvSpPr>
      <dsp:spPr>
        <a:xfrm>
          <a:off x="217734" y="1480429"/>
          <a:ext cx="939620" cy="939620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/>
            <a:t>LMS </a:t>
          </a:r>
          <a:r>
            <a:rPr lang="sk-SK" sz="1100" b="1" kern="1200" dirty="0" err="1"/>
            <a:t>Moodle</a:t>
          </a:r>
          <a:endParaRPr lang="sk-SK" sz="1100" b="1" kern="1200" dirty="0"/>
        </a:p>
      </dsp:txBody>
      <dsp:txXfrm>
        <a:off x="355338" y="1618033"/>
        <a:ext cx="664412" cy="664412"/>
      </dsp:txXfrm>
    </dsp:sp>
    <dsp:sp modelId="{72363218-9EDA-4476-9A7D-187631A28112}">
      <dsp:nvSpPr>
        <dsp:cNvPr id="0" name=""/>
        <dsp:cNvSpPr/>
      </dsp:nvSpPr>
      <dsp:spPr>
        <a:xfrm rot="13800000">
          <a:off x="1449520" y="1558631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 rot="10800000">
        <a:off x="1852448" y="1554695"/>
        <a:ext cx="42413" cy="42413"/>
      </dsp:txXfrm>
    </dsp:sp>
    <dsp:sp modelId="{E10D7AED-AC66-4F65-8C39-11B93528F54A}">
      <dsp:nvSpPr>
        <dsp:cNvPr id="0" name=""/>
        <dsp:cNvSpPr/>
      </dsp:nvSpPr>
      <dsp:spPr>
        <a:xfrm>
          <a:off x="829229" y="421290"/>
          <a:ext cx="939620" cy="939620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dirty="0"/>
            <a:t>EDUROAM</a:t>
          </a:r>
        </a:p>
      </dsp:txBody>
      <dsp:txXfrm>
        <a:off x="966833" y="558894"/>
        <a:ext cx="664412" cy="66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FE033-EEF3-4E88-A9B1-8421AC7E2CAD}">
      <dsp:nvSpPr>
        <dsp:cNvPr id="0" name=""/>
        <dsp:cNvSpPr/>
      </dsp:nvSpPr>
      <dsp:spPr>
        <a:xfrm>
          <a:off x="4060753" y="2115064"/>
          <a:ext cx="3567097" cy="28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12"/>
              </a:lnTo>
              <a:lnTo>
                <a:pt x="3567097" y="192812"/>
              </a:lnTo>
              <a:lnTo>
                <a:pt x="3567097" y="282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902C5-4A25-4C43-B073-D3E5B158A958}">
      <dsp:nvSpPr>
        <dsp:cNvPr id="0" name=""/>
        <dsp:cNvSpPr/>
      </dsp:nvSpPr>
      <dsp:spPr>
        <a:xfrm>
          <a:off x="4060753" y="2115064"/>
          <a:ext cx="2378065" cy="28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12"/>
              </a:lnTo>
              <a:lnTo>
                <a:pt x="2378065" y="192812"/>
              </a:lnTo>
              <a:lnTo>
                <a:pt x="2378065" y="282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7D90B-A3C4-42A7-9C28-A4D32CAC42B4}">
      <dsp:nvSpPr>
        <dsp:cNvPr id="0" name=""/>
        <dsp:cNvSpPr/>
      </dsp:nvSpPr>
      <dsp:spPr>
        <a:xfrm>
          <a:off x="4060753" y="2115064"/>
          <a:ext cx="1189032" cy="28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12"/>
              </a:lnTo>
              <a:lnTo>
                <a:pt x="1189032" y="192812"/>
              </a:lnTo>
              <a:lnTo>
                <a:pt x="1189032" y="282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10D71-10F5-4951-847A-1CAA60029C37}">
      <dsp:nvSpPr>
        <dsp:cNvPr id="0" name=""/>
        <dsp:cNvSpPr/>
      </dsp:nvSpPr>
      <dsp:spPr>
        <a:xfrm>
          <a:off x="4015033" y="2115064"/>
          <a:ext cx="91440" cy="28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6194E-3266-4EFA-9C64-B15B1EC82CE5}">
      <dsp:nvSpPr>
        <dsp:cNvPr id="0" name=""/>
        <dsp:cNvSpPr/>
      </dsp:nvSpPr>
      <dsp:spPr>
        <a:xfrm>
          <a:off x="2871720" y="2115064"/>
          <a:ext cx="1189032" cy="282935"/>
        </a:xfrm>
        <a:custGeom>
          <a:avLst/>
          <a:gdLst/>
          <a:ahLst/>
          <a:cxnLst/>
          <a:rect l="0" t="0" r="0" b="0"/>
          <a:pathLst>
            <a:path>
              <a:moveTo>
                <a:pt x="1189032" y="0"/>
              </a:moveTo>
              <a:lnTo>
                <a:pt x="1189032" y="192812"/>
              </a:lnTo>
              <a:lnTo>
                <a:pt x="0" y="192812"/>
              </a:lnTo>
              <a:lnTo>
                <a:pt x="0" y="282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0F0B8-4A4B-4454-8E39-6DF103E327C4}">
      <dsp:nvSpPr>
        <dsp:cNvPr id="0" name=""/>
        <dsp:cNvSpPr/>
      </dsp:nvSpPr>
      <dsp:spPr>
        <a:xfrm>
          <a:off x="1682687" y="2115064"/>
          <a:ext cx="2378065" cy="282935"/>
        </a:xfrm>
        <a:custGeom>
          <a:avLst/>
          <a:gdLst/>
          <a:ahLst/>
          <a:cxnLst/>
          <a:rect l="0" t="0" r="0" b="0"/>
          <a:pathLst>
            <a:path>
              <a:moveTo>
                <a:pt x="2378065" y="0"/>
              </a:moveTo>
              <a:lnTo>
                <a:pt x="2378065" y="192812"/>
              </a:lnTo>
              <a:lnTo>
                <a:pt x="0" y="192812"/>
              </a:lnTo>
              <a:lnTo>
                <a:pt x="0" y="282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6588F-E0DC-4324-8F84-9188BC66F739}">
      <dsp:nvSpPr>
        <dsp:cNvPr id="0" name=""/>
        <dsp:cNvSpPr/>
      </dsp:nvSpPr>
      <dsp:spPr>
        <a:xfrm>
          <a:off x="493655" y="2115064"/>
          <a:ext cx="3567097" cy="282935"/>
        </a:xfrm>
        <a:custGeom>
          <a:avLst/>
          <a:gdLst/>
          <a:ahLst/>
          <a:cxnLst/>
          <a:rect l="0" t="0" r="0" b="0"/>
          <a:pathLst>
            <a:path>
              <a:moveTo>
                <a:pt x="3567097" y="0"/>
              </a:moveTo>
              <a:lnTo>
                <a:pt x="3567097" y="192812"/>
              </a:lnTo>
              <a:lnTo>
                <a:pt x="0" y="192812"/>
              </a:lnTo>
              <a:lnTo>
                <a:pt x="0" y="282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FF9BA-1105-4C91-B65C-B83B6AF5D5B7}">
      <dsp:nvSpPr>
        <dsp:cNvPr id="0" name=""/>
        <dsp:cNvSpPr/>
      </dsp:nvSpPr>
      <dsp:spPr>
        <a:xfrm>
          <a:off x="3429610" y="1395242"/>
          <a:ext cx="1262285" cy="719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23346-E045-40CD-861E-ED1AAC35FA52}">
      <dsp:nvSpPr>
        <dsp:cNvPr id="0" name=""/>
        <dsp:cNvSpPr/>
      </dsp:nvSpPr>
      <dsp:spPr>
        <a:xfrm>
          <a:off x="3537704" y="1497931"/>
          <a:ext cx="1262285" cy="719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/>
            <a:t>Portál pre správu používateľského účtu</a:t>
          </a:r>
        </a:p>
      </dsp:txBody>
      <dsp:txXfrm>
        <a:off x="3558787" y="1519014"/>
        <a:ext cx="1220119" cy="677656"/>
      </dsp:txXfrm>
    </dsp:sp>
    <dsp:sp modelId="{8D340413-45C9-4D25-8B54-61C205669D8E}">
      <dsp:nvSpPr>
        <dsp:cNvPr id="0" name=""/>
        <dsp:cNvSpPr/>
      </dsp:nvSpPr>
      <dsp:spPr>
        <a:xfrm>
          <a:off x="7233" y="2398000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58DCF-38A7-4CE2-A16A-EC1907416F0E}">
      <dsp:nvSpPr>
        <dsp:cNvPr id="0" name=""/>
        <dsp:cNvSpPr/>
      </dsp:nvSpPr>
      <dsp:spPr>
        <a:xfrm>
          <a:off x="115326" y="250068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>
              <a:solidFill>
                <a:srgbClr val="C00000"/>
              </a:solidFill>
            </a:rPr>
            <a:t>MAIS</a:t>
          </a:r>
          <a:endParaRPr lang="sk-SK" sz="1200" b="1" kern="1200" dirty="0">
            <a:solidFill>
              <a:srgbClr val="C00000"/>
            </a:solidFill>
          </a:endParaRPr>
        </a:p>
      </dsp:txBody>
      <dsp:txXfrm>
        <a:off x="133419" y="2518782"/>
        <a:ext cx="936658" cy="581570"/>
      </dsp:txXfrm>
    </dsp:sp>
    <dsp:sp modelId="{20C71257-27E1-48BA-80B0-BA7CE510D00C}">
      <dsp:nvSpPr>
        <dsp:cNvPr id="0" name=""/>
        <dsp:cNvSpPr/>
      </dsp:nvSpPr>
      <dsp:spPr>
        <a:xfrm>
          <a:off x="1196265" y="2398000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52355-7222-4350-AA1F-A37AA354510E}">
      <dsp:nvSpPr>
        <dsp:cNvPr id="0" name=""/>
        <dsp:cNvSpPr/>
      </dsp:nvSpPr>
      <dsp:spPr>
        <a:xfrm>
          <a:off x="1304359" y="250068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>
              <a:solidFill>
                <a:srgbClr val="C00000"/>
              </a:solidFill>
            </a:rPr>
            <a:t>ZIMBRA2</a:t>
          </a:r>
        </a:p>
      </dsp:txBody>
      <dsp:txXfrm>
        <a:off x="1322452" y="2518782"/>
        <a:ext cx="936658" cy="581570"/>
      </dsp:txXfrm>
    </dsp:sp>
    <dsp:sp modelId="{2FF46364-4952-43B2-88C8-F8550260BB89}">
      <dsp:nvSpPr>
        <dsp:cNvPr id="0" name=""/>
        <dsp:cNvSpPr/>
      </dsp:nvSpPr>
      <dsp:spPr>
        <a:xfrm>
          <a:off x="2385298" y="2398000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D4E07-2BC3-41EF-ABD7-C614E79FE595}">
      <dsp:nvSpPr>
        <dsp:cNvPr id="0" name=""/>
        <dsp:cNvSpPr/>
      </dsp:nvSpPr>
      <dsp:spPr>
        <a:xfrm>
          <a:off x="2493391" y="250068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solidFill>
                <a:srgbClr val="C00000"/>
              </a:solidFill>
            </a:rPr>
            <a:t>INTRANET</a:t>
          </a:r>
        </a:p>
      </dsp:txBody>
      <dsp:txXfrm>
        <a:off x="2511484" y="2518782"/>
        <a:ext cx="936658" cy="581570"/>
      </dsp:txXfrm>
    </dsp:sp>
    <dsp:sp modelId="{B1AE3450-9B61-4820-8586-9414CE49B385}">
      <dsp:nvSpPr>
        <dsp:cNvPr id="0" name=""/>
        <dsp:cNvSpPr/>
      </dsp:nvSpPr>
      <dsp:spPr>
        <a:xfrm>
          <a:off x="3574330" y="2398000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DE16A-C810-4D1B-BC46-E3FBDD46461A}">
      <dsp:nvSpPr>
        <dsp:cNvPr id="0" name=""/>
        <dsp:cNvSpPr/>
      </dsp:nvSpPr>
      <dsp:spPr>
        <a:xfrm>
          <a:off x="3682424" y="250068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>
              <a:solidFill>
                <a:srgbClr val="C00000"/>
              </a:solidFill>
            </a:rPr>
            <a:t>EZP</a:t>
          </a:r>
        </a:p>
      </dsp:txBody>
      <dsp:txXfrm>
        <a:off x="3700517" y="2518782"/>
        <a:ext cx="936658" cy="581570"/>
      </dsp:txXfrm>
    </dsp:sp>
    <dsp:sp modelId="{BF2737FB-BEA3-48CA-9CBD-7ECAFE36C483}">
      <dsp:nvSpPr>
        <dsp:cNvPr id="0" name=""/>
        <dsp:cNvSpPr/>
      </dsp:nvSpPr>
      <dsp:spPr>
        <a:xfrm>
          <a:off x="4763363" y="2398000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9C112-AA82-4A38-970E-69F9FEE91923}">
      <dsp:nvSpPr>
        <dsp:cNvPr id="0" name=""/>
        <dsp:cNvSpPr/>
      </dsp:nvSpPr>
      <dsp:spPr>
        <a:xfrm>
          <a:off x="4871457" y="250068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>
              <a:solidFill>
                <a:srgbClr val="C00000"/>
              </a:solidFill>
            </a:rPr>
            <a:t>KIS DAWINCI</a:t>
          </a:r>
          <a:endParaRPr lang="sk-SK" sz="1200" b="1" kern="1200" dirty="0"/>
        </a:p>
      </dsp:txBody>
      <dsp:txXfrm>
        <a:off x="4889550" y="2518782"/>
        <a:ext cx="936658" cy="581570"/>
      </dsp:txXfrm>
    </dsp:sp>
    <dsp:sp modelId="{8FFBAF72-26B6-4ADA-A834-451C37D5032B}">
      <dsp:nvSpPr>
        <dsp:cNvPr id="0" name=""/>
        <dsp:cNvSpPr/>
      </dsp:nvSpPr>
      <dsp:spPr>
        <a:xfrm>
          <a:off x="5952395" y="2398000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1C2AA-8202-418F-B2DC-9A7AAE8A37DE}">
      <dsp:nvSpPr>
        <dsp:cNvPr id="0" name=""/>
        <dsp:cNvSpPr/>
      </dsp:nvSpPr>
      <dsp:spPr>
        <a:xfrm>
          <a:off x="6060489" y="250068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 err="1">
              <a:solidFill>
                <a:srgbClr val="C00000"/>
              </a:solidFill>
            </a:rPr>
            <a:t>CardPay</a:t>
          </a:r>
          <a:endParaRPr lang="sk-SK" sz="1200" b="1" kern="1200" dirty="0">
            <a:solidFill>
              <a:srgbClr val="C00000"/>
            </a:solidFill>
          </a:endParaRPr>
        </a:p>
      </dsp:txBody>
      <dsp:txXfrm>
        <a:off x="6078582" y="2518782"/>
        <a:ext cx="936658" cy="581570"/>
      </dsp:txXfrm>
    </dsp:sp>
    <dsp:sp modelId="{63D54418-F038-4E88-80F4-BEC6BA123FBA}">
      <dsp:nvSpPr>
        <dsp:cNvPr id="0" name=""/>
        <dsp:cNvSpPr/>
      </dsp:nvSpPr>
      <dsp:spPr>
        <a:xfrm>
          <a:off x="7141428" y="2398000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A60C7-53E6-465A-9191-B35185BA4B36}">
      <dsp:nvSpPr>
        <dsp:cNvPr id="0" name=""/>
        <dsp:cNvSpPr/>
      </dsp:nvSpPr>
      <dsp:spPr>
        <a:xfrm>
          <a:off x="7249522" y="250068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solidFill>
                <a:srgbClr val="C00000"/>
              </a:solidFill>
            </a:rPr>
            <a:t>EDUROAM</a:t>
          </a:r>
        </a:p>
      </dsp:txBody>
      <dsp:txXfrm>
        <a:off x="7267615" y="2518782"/>
        <a:ext cx="936658" cy="581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0E97F-8669-40D3-B74D-E63448C35FC3}">
      <dsp:nvSpPr>
        <dsp:cNvPr id="0" name=""/>
        <dsp:cNvSpPr/>
      </dsp:nvSpPr>
      <dsp:spPr>
        <a:xfrm>
          <a:off x="4026003" y="933281"/>
          <a:ext cx="2690453" cy="42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54"/>
              </a:lnTo>
              <a:lnTo>
                <a:pt x="2690453" y="290854"/>
              </a:lnTo>
              <a:lnTo>
                <a:pt x="2690453" y="4268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5BE3C-C199-402D-A26E-3B732FD6B047}">
      <dsp:nvSpPr>
        <dsp:cNvPr id="0" name=""/>
        <dsp:cNvSpPr/>
      </dsp:nvSpPr>
      <dsp:spPr>
        <a:xfrm>
          <a:off x="4026003" y="933281"/>
          <a:ext cx="896817" cy="42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54"/>
              </a:lnTo>
              <a:lnTo>
                <a:pt x="896817" y="290854"/>
              </a:lnTo>
              <a:lnTo>
                <a:pt x="896817" y="4268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9150B-D647-4820-9BB7-693C04E46084}">
      <dsp:nvSpPr>
        <dsp:cNvPr id="0" name=""/>
        <dsp:cNvSpPr/>
      </dsp:nvSpPr>
      <dsp:spPr>
        <a:xfrm>
          <a:off x="3129185" y="933281"/>
          <a:ext cx="896817" cy="426803"/>
        </a:xfrm>
        <a:custGeom>
          <a:avLst/>
          <a:gdLst/>
          <a:ahLst/>
          <a:cxnLst/>
          <a:rect l="0" t="0" r="0" b="0"/>
          <a:pathLst>
            <a:path>
              <a:moveTo>
                <a:pt x="896817" y="0"/>
              </a:moveTo>
              <a:lnTo>
                <a:pt x="896817" y="290854"/>
              </a:lnTo>
              <a:lnTo>
                <a:pt x="0" y="290854"/>
              </a:lnTo>
              <a:lnTo>
                <a:pt x="0" y="4268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AEE4-638B-4C76-A2B9-B4A6A6D7E69E}">
      <dsp:nvSpPr>
        <dsp:cNvPr id="0" name=""/>
        <dsp:cNvSpPr/>
      </dsp:nvSpPr>
      <dsp:spPr>
        <a:xfrm>
          <a:off x="1335549" y="933281"/>
          <a:ext cx="2690453" cy="426803"/>
        </a:xfrm>
        <a:custGeom>
          <a:avLst/>
          <a:gdLst/>
          <a:ahLst/>
          <a:cxnLst/>
          <a:rect l="0" t="0" r="0" b="0"/>
          <a:pathLst>
            <a:path>
              <a:moveTo>
                <a:pt x="2690453" y="0"/>
              </a:moveTo>
              <a:lnTo>
                <a:pt x="2690453" y="290854"/>
              </a:lnTo>
              <a:lnTo>
                <a:pt x="0" y="290854"/>
              </a:lnTo>
              <a:lnTo>
                <a:pt x="0" y="4268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1FE6D-6C6F-4FF0-9230-50AA9328C78A}">
      <dsp:nvSpPr>
        <dsp:cNvPr id="0" name=""/>
        <dsp:cNvSpPr/>
      </dsp:nvSpPr>
      <dsp:spPr>
        <a:xfrm>
          <a:off x="3292243" y="1406"/>
          <a:ext cx="1467520" cy="93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64FC9-B06E-4DBA-B449-E444D2AF4615}">
      <dsp:nvSpPr>
        <dsp:cNvPr id="0" name=""/>
        <dsp:cNvSpPr/>
      </dsp:nvSpPr>
      <dsp:spPr>
        <a:xfrm>
          <a:off x="3455300" y="156311"/>
          <a:ext cx="1467520" cy="93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/>
            <a:t>Variabilné symboly</a:t>
          </a:r>
        </a:p>
      </dsp:txBody>
      <dsp:txXfrm>
        <a:off x="3482594" y="183605"/>
        <a:ext cx="1412932" cy="877287"/>
      </dsp:txXfrm>
    </dsp:sp>
    <dsp:sp modelId="{8CBF3B3F-8ADB-465B-97D5-DA2F7098AC74}">
      <dsp:nvSpPr>
        <dsp:cNvPr id="0" name=""/>
        <dsp:cNvSpPr/>
      </dsp:nvSpPr>
      <dsp:spPr>
        <a:xfrm>
          <a:off x="601789" y="1360085"/>
          <a:ext cx="1467520" cy="93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1792D-7A2F-4F4B-B106-F01A212FAB08}">
      <dsp:nvSpPr>
        <dsp:cNvPr id="0" name=""/>
        <dsp:cNvSpPr/>
      </dsp:nvSpPr>
      <dsp:spPr>
        <a:xfrm>
          <a:off x="764847" y="1514990"/>
          <a:ext cx="1467520" cy="93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/>
            <a:t>Ubytovanie</a:t>
          </a:r>
        </a:p>
      </dsp:txBody>
      <dsp:txXfrm>
        <a:off x="792141" y="1542284"/>
        <a:ext cx="1412932" cy="877287"/>
      </dsp:txXfrm>
    </dsp:sp>
    <dsp:sp modelId="{A3CDDF07-51EA-4AAA-866D-BEC92637AAC1}">
      <dsp:nvSpPr>
        <dsp:cNvPr id="0" name=""/>
        <dsp:cNvSpPr/>
      </dsp:nvSpPr>
      <dsp:spPr>
        <a:xfrm>
          <a:off x="2395425" y="1360085"/>
          <a:ext cx="1467520" cy="93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1675A-7D1F-4C60-BF41-629664BCB3EE}">
      <dsp:nvSpPr>
        <dsp:cNvPr id="0" name=""/>
        <dsp:cNvSpPr/>
      </dsp:nvSpPr>
      <dsp:spPr>
        <a:xfrm>
          <a:off x="2558483" y="1514990"/>
          <a:ext cx="1467520" cy="93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/>
            <a:t>Štúdium</a:t>
          </a:r>
        </a:p>
      </dsp:txBody>
      <dsp:txXfrm>
        <a:off x="2585777" y="1542284"/>
        <a:ext cx="1412932" cy="877287"/>
      </dsp:txXfrm>
    </dsp:sp>
    <dsp:sp modelId="{18B4A968-A66C-48D7-95D6-4A0F2FDCABC9}">
      <dsp:nvSpPr>
        <dsp:cNvPr id="0" name=""/>
        <dsp:cNvSpPr/>
      </dsp:nvSpPr>
      <dsp:spPr>
        <a:xfrm>
          <a:off x="4189060" y="1360085"/>
          <a:ext cx="1467520" cy="93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AE7CF-6537-4A9B-92E3-E1F85386613C}">
      <dsp:nvSpPr>
        <dsp:cNvPr id="0" name=""/>
        <dsp:cNvSpPr/>
      </dsp:nvSpPr>
      <dsp:spPr>
        <a:xfrm>
          <a:off x="4352118" y="1514990"/>
          <a:ext cx="1467520" cy="93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/>
            <a:t>Ostatné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/>
            <a:t>číslo osoby v MAIS 13xxxxxxxx</a:t>
          </a:r>
        </a:p>
      </dsp:txBody>
      <dsp:txXfrm>
        <a:off x="4379412" y="1542284"/>
        <a:ext cx="1412932" cy="877287"/>
      </dsp:txXfrm>
    </dsp:sp>
    <dsp:sp modelId="{E7C2CA4E-1FA3-4819-B9DF-DE7903E8601B}">
      <dsp:nvSpPr>
        <dsp:cNvPr id="0" name=""/>
        <dsp:cNvSpPr/>
      </dsp:nvSpPr>
      <dsp:spPr>
        <a:xfrm>
          <a:off x="5982696" y="1360085"/>
          <a:ext cx="1467520" cy="93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449C1-13B1-4F6B-B943-74BA4B2FD1BF}">
      <dsp:nvSpPr>
        <dsp:cNvPr id="0" name=""/>
        <dsp:cNvSpPr/>
      </dsp:nvSpPr>
      <dsp:spPr>
        <a:xfrm>
          <a:off x="6145754" y="1514990"/>
          <a:ext cx="1467520" cy="93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/>
            <a:t>Rozhodnutie o platbe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/>
            <a:t>(školné)</a:t>
          </a:r>
        </a:p>
      </dsp:txBody>
      <dsp:txXfrm>
        <a:off x="6173048" y="1542284"/>
        <a:ext cx="1412932" cy="877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72116-494A-4D05-A1E3-2CB730E5C5E3}" type="datetimeFigureOut">
              <a:rPr lang="sk-SK" smtClean="0"/>
              <a:t>17. 6. 2019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4EEA9-537D-4695-8986-ADF5B935D5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7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4EEA9-537D-4695-8986-ADF5B935D57F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719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D00EF3-9112-4136-AF1D-77F1A73C30C5}" type="datetimeFigureOut">
              <a:rPr lang="sk-SK" smtClean="0"/>
              <a:t>17. 6. 2019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17. 6. 2019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17. 6. 2019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17. 6. 2019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17. 6. 2019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17. 6. 2019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00EF3-9112-4136-AF1D-77F1A73C30C5}" type="datetimeFigureOut">
              <a:rPr lang="sk-SK" smtClean="0"/>
              <a:t>17. 6. 2019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D00EF3-9112-4136-AF1D-77F1A73C30C5}" type="datetimeFigureOut">
              <a:rPr lang="sk-SK" smtClean="0"/>
              <a:t>17. 6. 2019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17. 6. 2019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17. 6. 2019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17. 6. 2019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00EF3-9112-4136-AF1D-77F1A73C30C5}" type="datetimeFigureOut">
              <a:rPr lang="sk-SK" smtClean="0"/>
              <a:t>17. 6. 2019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tvu.sk/" TargetMode="External"/><Relationship Id="rId2" Type="http://schemas.openxmlformats.org/officeDocument/2006/relationships/hyperlink" Target="http://www.truni.sk/elektronicka-posta-pre-studentov-zimbra-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meno.priezvisko@tvu.s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kumenty.truni.sk/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www.truni.sk/ochrana-osobnych-udaj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mailto:dpo@truni.sk" TargetMode="External"/><Relationship Id="rId4" Type="http://schemas.openxmlformats.org/officeDocument/2006/relationships/hyperlink" Target="mailto:oou.komisia@truni.sk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uni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hyperlink" Target="http://www.truni.sk/sk/evidencia-zaverecnych-prac" TargetMode="External"/><Relationship Id="rId18" Type="http://schemas.openxmlformats.org/officeDocument/2006/relationships/hyperlink" Target="mailto:preukaz@truni.sk" TargetMode="External"/><Relationship Id="rId26" Type="http://schemas.openxmlformats.org/officeDocument/2006/relationships/hyperlink" Target="mailto:eduroam@truni.sk" TargetMode="External"/><Relationship Id="rId3" Type="http://schemas.openxmlformats.org/officeDocument/2006/relationships/hyperlink" Target="https://www.truni.sk/univerzitne-informacne-systemy" TargetMode="External"/><Relationship Id="rId21" Type="http://schemas.openxmlformats.org/officeDocument/2006/relationships/hyperlink" Target="http://www.truni.sk/zamestnanci-univerzitnej-kniznice-tu" TargetMode="External"/><Relationship Id="rId7" Type="http://schemas.openxmlformats.org/officeDocument/2006/relationships/diagramColors" Target="../diagrams/colors1.xml"/><Relationship Id="rId12" Type="http://schemas.openxmlformats.org/officeDocument/2006/relationships/hyperlink" Target="mailto:mais@truni.sk" TargetMode="External"/><Relationship Id="rId17" Type="http://schemas.openxmlformats.org/officeDocument/2006/relationships/hyperlink" Target="http://www.truni.sk/sk/preukaz-studenta" TargetMode="External"/><Relationship Id="rId25" Type="http://schemas.openxmlformats.org/officeDocument/2006/relationships/hyperlink" Target="http://www.truni.sk/eduroam" TargetMode="External"/><Relationship Id="rId2" Type="http://schemas.openxmlformats.org/officeDocument/2006/relationships/slideLayout" Target="../slideLayouts/slideLayout5.xml"/><Relationship Id="rId16" Type="http://schemas.openxmlformats.org/officeDocument/2006/relationships/hyperlink" Target="mailto:zimbra2@truni.sk" TargetMode="External"/><Relationship Id="rId20" Type="http://schemas.openxmlformats.org/officeDocument/2006/relationships/hyperlink" Target="http://www.truni.sk/online-katalog-kniznice" TargetMode="Externa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://www.truni.sk/sk/mais" TargetMode="External"/><Relationship Id="rId24" Type="http://schemas.openxmlformats.org/officeDocument/2006/relationships/hyperlink" Target="http://www.truni.sk/sk/sunray-pc" TargetMode="External"/><Relationship Id="rId5" Type="http://schemas.openxmlformats.org/officeDocument/2006/relationships/diagramLayout" Target="../diagrams/layout1.xml"/><Relationship Id="rId15" Type="http://schemas.openxmlformats.org/officeDocument/2006/relationships/hyperlink" Target="http://www.truni.sk/sk/elektronicka-posta-pre-studentov-zimbra-2" TargetMode="External"/><Relationship Id="rId23" Type="http://schemas.openxmlformats.org/officeDocument/2006/relationships/hyperlink" Target="mailto:cis@truni.sk" TargetMode="External"/><Relationship Id="rId28" Type="http://schemas.openxmlformats.org/officeDocument/2006/relationships/hyperlink" Target="mailto:moodle@truni.sk" TargetMode="External"/><Relationship Id="rId10" Type="http://schemas.openxmlformats.org/officeDocument/2006/relationships/hyperlink" Target="mailto:idm@truni.sk" TargetMode="External"/><Relationship Id="rId19" Type="http://schemas.openxmlformats.org/officeDocument/2006/relationships/hyperlink" Target="http://www.truni.sk/sk/stravovaci-system-cardpay" TargetMode="External"/><Relationship Id="rId4" Type="http://schemas.openxmlformats.org/officeDocument/2006/relationships/diagramData" Target="../diagrams/data1.xml"/><Relationship Id="rId9" Type="http://schemas.openxmlformats.org/officeDocument/2006/relationships/hyperlink" Target="http://www.truni.sk/sk/sprava-identit-identity-management-idm" TargetMode="External"/><Relationship Id="rId14" Type="http://schemas.openxmlformats.org/officeDocument/2006/relationships/hyperlink" Target="mailto:ezp@truni.sk" TargetMode="External"/><Relationship Id="rId22" Type="http://schemas.openxmlformats.org/officeDocument/2006/relationships/hyperlink" Target="http://www.truni.sk/sk/office-365-proplus" TargetMode="External"/><Relationship Id="rId27" Type="http://schemas.openxmlformats.org/officeDocument/2006/relationships/hyperlink" Target="http://www.truni.sk/lms-moodl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uni.sk/pravidla-pre-vznik-zanik-pristupov-do-ui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dmportal.truni.sk/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://www.truni.sk/sk/zistenie-tuid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truni.sk/sk/ako-sa-prihlasit-do-systemu-integrovaneho-v-ID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uni.sk/videonavody" TargetMode="External"/><Relationship Id="rId2" Type="http://schemas.openxmlformats.org/officeDocument/2006/relationships/hyperlink" Target="https://www.truni.sk/postup-pre-pracu-s-portalom-na-spravu-pouzivatelskeho-uct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://www.truni.sk/sk/ako-sa-prihlasit-do-systemu-integrovaneho-v-IDM" TargetMode="External"/><Relationship Id="rId4" Type="http://schemas.openxmlformats.org/officeDocument/2006/relationships/hyperlink" Target="https://idmportal.truni.s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is.truni.sk/student/" TargetMode="External"/><Relationship Id="rId2" Type="http://schemas.openxmlformats.org/officeDocument/2006/relationships/hyperlink" Target="http://www.truni.sk/sk/ma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ubytovaciakomisia@truni.s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348880"/>
            <a:ext cx="8458200" cy="1470025"/>
          </a:xfrm>
        </p:spPr>
        <p:txBody>
          <a:bodyPr>
            <a:normAutofit/>
          </a:bodyPr>
          <a:lstStyle/>
          <a:p>
            <a:r>
              <a:rPr lang="sk-SK" dirty="0"/>
              <a:t>Úvod do informačných systémov na 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3899938"/>
            <a:ext cx="5688632" cy="1752600"/>
          </a:xfrm>
        </p:spPr>
        <p:txBody>
          <a:bodyPr/>
          <a:lstStyle/>
          <a:p>
            <a:r>
              <a:rPr lang="sk-SK"/>
              <a:t>Prezentácia pre študentov 1. ročníka</a:t>
            </a:r>
          </a:p>
        </p:txBody>
      </p:sp>
      <p:pic>
        <p:nvPicPr>
          <p:cNvPr id="4" name="Picture 2" descr="Logo_CIS_far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156296" cy="11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368146"/>
      </p:ext>
    </p:extLst>
  </p:cSld>
  <p:clrMapOvr>
    <a:masterClrMapping/>
  </p:clrMapOvr>
  <p:transition spd="slow" advTm="2566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6275040" cy="1066800"/>
          </a:xfrm>
        </p:spPr>
        <p:txBody>
          <a:bodyPr>
            <a:normAutofit fontScale="90000"/>
          </a:bodyPr>
          <a:lstStyle/>
          <a:p>
            <a:r>
              <a:rPr lang="sk-SK" dirty="0"/>
              <a:t>ZIMBRA2 – systém pre mailovú komunikáciu a skupinovú spoluprácu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66653"/>
            <a:ext cx="8229600" cy="3907883"/>
          </a:xfrm>
        </p:spPr>
        <p:txBody>
          <a:bodyPr>
            <a:normAutofit fontScale="77500" lnSpcReduction="20000"/>
          </a:bodyPr>
          <a:lstStyle/>
          <a:p>
            <a:endParaRPr lang="sk-SK" dirty="0"/>
          </a:p>
          <a:p>
            <a:r>
              <a:rPr lang="sk-SK"/>
              <a:t>informácie: </a:t>
            </a:r>
            <a:r>
              <a:rPr lang="sk-SK">
                <a:hlinkClick r:id="rId2"/>
              </a:rPr>
              <a:t>https://</a:t>
            </a:r>
            <a:r>
              <a:rPr lang="sk-SK" dirty="0">
                <a:hlinkClick r:id="rId2"/>
              </a:rPr>
              <a:t>www.truni.sk/elektronicka-posta-pre-studentov-zimbra-2</a:t>
            </a:r>
            <a:endParaRPr lang="sk-SK" dirty="0"/>
          </a:p>
          <a:p>
            <a:r>
              <a:rPr lang="sk-SK"/>
              <a:t>prihlásenie: </a:t>
            </a:r>
            <a:r>
              <a:rPr lang="sk-SK" dirty="0">
                <a:hlinkClick r:id="rId3"/>
              </a:rPr>
              <a:t>https://webmail.</a:t>
            </a:r>
            <a:r>
              <a:rPr lang="sk-SK" b="1" dirty="0">
                <a:hlinkClick r:id="rId3"/>
              </a:rPr>
              <a:t>tvu.sk</a:t>
            </a:r>
            <a:r>
              <a:rPr lang="sk-SK" dirty="0">
                <a:hlinkClick r:id="rId3"/>
              </a:rPr>
              <a:t>/</a:t>
            </a:r>
            <a:endParaRPr lang="sk-SK" dirty="0"/>
          </a:p>
          <a:p>
            <a:r>
              <a:rPr lang="sk-SK" dirty="0"/>
              <a:t>mailová schránka - </a:t>
            </a:r>
            <a:r>
              <a:rPr lang="sk-SK" dirty="0" err="1">
                <a:hlinkClick r:id="rId4"/>
              </a:rPr>
              <a:t>meno.priezvisko@tvu.sk</a:t>
            </a:r>
            <a:endParaRPr lang="sk-SK" dirty="0"/>
          </a:p>
          <a:p>
            <a:r>
              <a:rPr lang="sk-SK" b="1" dirty="0">
                <a:solidFill>
                  <a:srgbClr val="FF0000"/>
                </a:solidFill>
              </a:rPr>
              <a:t>jediná oficiálna schránka, ktorá je vyhradená pre mailovú komunikáciu medzi študentom a TU</a:t>
            </a:r>
          </a:p>
          <a:p>
            <a:endParaRPr lang="sk-SK" dirty="0"/>
          </a:p>
          <a:p>
            <a:r>
              <a:rPr lang="sk-SK" dirty="0"/>
              <a:t>Výhody univerzitnej mailovej schránky</a:t>
            </a:r>
          </a:p>
          <a:p>
            <a:pPr lvl="1"/>
            <a:r>
              <a:rPr lang="sk-SK" dirty="0"/>
              <a:t>maily sa doručujú </a:t>
            </a:r>
            <a:r>
              <a:rPr lang="sk-SK" b="1" dirty="0"/>
              <a:t>v rámci lokálnej univerzitnej siete spoľahlivo a rýchlo</a:t>
            </a:r>
            <a:r>
              <a:rPr lang="sk-SK"/>
              <a:t>, </a:t>
            </a:r>
            <a:endParaRPr lang="sk-SK" dirty="0"/>
          </a:p>
          <a:p>
            <a:pPr lvl="1"/>
            <a:r>
              <a:rPr lang="sk-SK" b="1"/>
              <a:t>globálny adresár</a:t>
            </a:r>
            <a:r>
              <a:rPr lang="sk-SK"/>
              <a:t> </a:t>
            </a:r>
            <a:r>
              <a:rPr lang="sk-SK" b="1" dirty="0"/>
              <a:t>všetkých študentov</a:t>
            </a:r>
            <a:r>
              <a:rPr lang="sk-SK" dirty="0"/>
              <a:t> </a:t>
            </a:r>
            <a:r>
              <a:rPr lang="sk-SK"/>
              <a:t>a zamestnancov</a:t>
            </a:r>
          </a:p>
          <a:p>
            <a:pPr lvl="1"/>
            <a:r>
              <a:rPr lang="sk-SK" b="1"/>
              <a:t>zdieľanie</a:t>
            </a:r>
            <a:r>
              <a:rPr lang="sk-SK"/>
              <a:t>  </a:t>
            </a:r>
            <a:r>
              <a:rPr lang="sk-SK" dirty="0"/>
              <a:t>dokumentov (aktovka</a:t>
            </a:r>
            <a:r>
              <a:rPr lang="sk-SK"/>
              <a:t>), adresár, pošta, kalendár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6751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94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/>
          </a:bodyPr>
          <a:lstStyle/>
          <a:p>
            <a:r>
              <a:rPr lang="sk-SK" dirty="0"/>
              <a:t>Univerzitná sieť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060848"/>
            <a:ext cx="8424936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2000" b="1" dirty="0"/>
              <a:t>Smernica rektora č.13/2012 Pravidlá používania PC siete</a:t>
            </a:r>
          </a:p>
          <a:p>
            <a:r>
              <a:rPr lang="sk-SK" sz="2000" dirty="0"/>
              <a:t>§3 ods.2 – prístup k UIS cez IDM</a:t>
            </a:r>
          </a:p>
          <a:p>
            <a:r>
              <a:rPr lang="sk-SK" sz="2000" dirty="0"/>
              <a:t>§3 ods.7 – služobné e-mailové konto v Zimbra2</a:t>
            </a:r>
          </a:p>
          <a:p>
            <a:pPr algn="just"/>
            <a:r>
              <a:rPr lang="sk-SK" sz="2000" dirty="0"/>
              <a:t>§3 ods.10 – zákaz poskytnúť svoje prístupové údaje inej osobe alebo pristupovať k UIS pod cudzou identitou</a:t>
            </a:r>
          </a:p>
          <a:p>
            <a:pPr algn="just"/>
            <a:r>
              <a:rPr lang="sk-SK" sz="2000" dirty="0"/>
              <a:t>§4 ods.9,10 – povinnosť antivírovej ochrany</a:t>
            </a:r>
          </a:p>
          <a:p>
            <a:pPr algn="just"/>
            <a:r>
              <a:rPr lang="sk-SK" sz="2000" dirty="0"/>
              <a:t>§5 ods.2 – ochrana súkromia a zákaz šírenia reťazových správ</a:t>
            </a:r>
          </a:p>
          <a:p>
            <a:pPr algn="just"/>
            <a:r>
              <a:rPr lang="sk-SK" sz="2000" dirty="0"/>
              <a:t>§7 – postihy študentov za porušenie pravidiel</a:t>
            </a:r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endParaRPr lang="sk-SK" sz="2000" dirty="0"/>
          </a:p>
        </p:txBody>
      </p:sp>
      <p:pic>
        <p:nvPicPr>
          <p:cNvPr id="1026" name="Picture 2" descr="http://www.kewlwallpapers.com/images/wallpapers/2005-03-28-1920x1200-35894-1479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9" b="37624"/>
          <a:stretch/>
        </p:blipFill>
        <p:spPr bwMode="auto">
          <a:xfrm>
            <a:off x="-36512" y="5120690"/>
            <a:ext cx="9180512" cy="17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0" y="4941168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8442367" y="4291098"/>
            <a:ext cx="1403265" cy="130014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0257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530" y="764704"/>
            <a:ext cx="8229600" cy="1066800"/>
          </a:xfrm>
        </p:spPr>
        <p:txBody>
          <a:bodyPr>
            <a:normAutofit/>
          </a:bodyPr>
          <a:lstStyle/>
          <a:p>
            <a:r>
              <a:rPr lang="sk-SK" dirty="0"/>
              <a:t>Preukaz študenta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1104" y="1700808"/>
            <a:ext cx="8424936" cy="345638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sk-SK" sz="2400" b="1" dirty="0"/>
              <a:t>Vyhláška rektora č.3/2004 – Preukaz študenta</a:t>
            </a:r>
          </a:p>
          <a:p>
            <a:pPr algn="just"/>
            <a:r>
              <a:rPr lang="sk-SK" sz="2400" dirty="0"/>
              <a:t>Povinnosť mať platný </a:t>
            </a:r>
            <a:r>
              <a:rPr lang="sk-SK" sz="2400"/>
              <a:t>preukaz študenta (prolongácia)</a:t>
            </a:r>
          </a:p>
          <a:p>
            <a:pPr algn="just"/>
            <a:r>
              <a:rPr lang="sk-SK" sz="2400"/>
              <a:t>Úhrada aktualizačnej známky na nový AR do </a:t>
            </a:r>
            <a:r>
              <a:rPr lang="sk-SK" sz="2400">
                <a:solidFill>
                  <a:srgbClr val="FF0000"/>
                </a:solidFill>
              </a:rPr>
              <a:t>30.6.</a:t>
            </a:r>
          </a:p>
          <a:p>
            <a:pPr algn="just"/>
            <a:r>
              <a:rPr lang="sk-SK" sz="2400"/>
              <a:t>Elektronické </a:t>
            </a:r>
            <a:r>
              <a:rPr lang="sk-SK" sz="2400" dirty="0"/>
              <a:t>aplikácie </a:t>
            </a:r>
          </a:p>
          <a:p>
            <a:pPr lvl="1" algn="just"/>
            <a:r>
              <a:rPr lang="sk-SK" sz="2000" dirty="0"/>
              <a:t>Interné - </a:t>
            </a:r>
            <a:r>
              <a:rPr lang="sk-SK" sz="2000" dirty="0" err="1"/>
              <a:t>CardPay</a:t>
            </a:r>
            <a:r>
              <a:rPr lang="sk-SK" sz="2000" dirty="0"/>
              <a:t>, KIS</a:t>
            </a:r>
          </a:p>
          <a:p>
            <a:pPr lvl="1" algn="just"/>
            <a:r>
              <a:rPr lang="sk-SK" sz="2000" dirty="0"/>
              <a:t>Externé – SAD, ŽSSK, DP Bratislava, CKM, Univerzitné knižnice, ...</a:t>
            </a:r>
          </a:p>
          <a:p>
            <a:pPr algn="just"/>
            <a:r>
              <a:rPr lang="sk-SK" sz="2400" dirty="0"/>
              <a:t>Riešenie mimoriadnych udalostí na SČK</a:t>
            </a:r>
          </a:p>
          <a:p>
            <a:pPr algn="just"/>
            <a:endParaRPr lang="sk-SK" sz="2400" dirty="0"/>
          </a:p>
          <a:p>
            <a:pPr algn="just"/>
            <a:endParaRPr lang="sk-SK" sz="2400" dirty="0"/>
          </a:p>
          <a:p>
            <a:endParaRPr lang="sk-SK" sz="2400" dirty="0"/>
          </a:p>
        </p:txBody>
      </p:sp>
      <p:pic>
        <p:nvPicPr>
          <p:cNvPr id="2050" name="Picture 2" descr="http://i25.photobucket.com/albums/c64/chantellelovell/FatMumSlim/medium_1641752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9"/>
          <a:stretch/>
        </p:blipFill>
        <p:spPr bwMode="auto">
          <a:xfrm>
            <a:off x="-29340" y="4633136"/>
            <a:ext cx="9173340" cy="22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0" y="4435114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8244408" y="3785044"/>
            <a:ext cx="1403265" cy="130014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9267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530" y="764704"/>
            <a:ext cx="8229600" cy="1066800"/>
          </a:xfrm>
        </p:spPr>
        <p:txBody>
          <a:bodyPr>
            <a:normAutofit/>
          </a:bodyPr>
          <a:lstStyle/>
          <a:p>
            <a:r>
              <a:rPr lang="sk-SK" dirty="0"/>
              <a:t>Office 365 </a:t>
            </a:r>
            <a:r>
              <a:rPr lang="sk-SK" dirty="0" err="1"/>
              <a:t>ProPlus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1104" y="1700808"/>
            <a:ext cx="8424936" cy="345638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sk-SK" sz="2400" b="1" dirty="0"/>
              <a:t>Zmluva </a:t>
            </a:r>
            <a:r>
              <a:rPr lang="sk-SK" sz="2400" b="1" dirty="0" err="1"/>
              <a:t>Campus</a:t>
            </a:r>
            <a:r>
              <a:rPr lang="sk-SK" sz="2400" b="1" dirty="0"/>
              <a:t> </a:t>
            </a:r>
            <a:r>
              <a:rPr lang="sk-SK" sz="2400" b="1" dirty="0" err="1"/>
              <a:t>Agreement</a:t>
            </a:r>
            <a:r>
              <a:rPr lang="sk-SK" sz="2400" b="1" dirty="0"/>
              <a:t> </a:t>
            </a:r>
          </a:p>
          <a:p>
            <a:pPr algn="just"/>
            <a:r>
              <a:rPr lang="sk-SK" sz="2000" dirty="0"/>
              <a:t>Balíček programov od Microsoft</a:t>
            </a:r>
          </a:p>
          <a:p>
            <a:pPr algn="just"/>
            <a:endParaRPr lang="sk-SK" sz="2000" dirty="0"/>
          </a:p>
          <a:p>
            <a:pPr marL="109728" indent="0" algn="just">
              <a:buNone/>
            </a:pPr>
            <a:endParaRPr lang="sk-SK" sz="2000" dirty="0"/>
          </a:p>
          <a:p>
            <a:pPr algn="just"/>
            <a:r>
              <a:rPr lang="sk-SK" sz="2000" dirty="0"/>
              <a:t>Aktivácia klienta na </a:t>
            </a:r>
            <a:r>
              <a:rPr lang="sk-SK" sz="2000" dirty="0" err="1"/>
              <a:t>iPad</a:t>
            </a:r>
            <a:r>
              <a:rPr lang="sk-SK" sz="2000" dirty="0"/>
              <a:t>, </a:t>
            </a:r>
            <a:r>
              <a:rPr lang="sk-SK" sz="2000" dirty="0" err="1"/>
              <a:t>iPhone</a:t>
            </a:r>
            <a:r>
              <a:rPr lang="sk-SK" sz="2000" dirty="0"/>
              <a:t> a mobiloch s OS </a:t>
            </a:r>
            <a:r>
              <a:rPr lang="sk-SK" sz="2000" dirty="0" err="1"/>
              <a:t>Android</a:t>
            </a:r>
            <a:endParaRPr lang="sk-SK" sz="2000" dirty="0"/>
          </a:p>
          <a:p>
            <a:pPr algn="just"/>
            <a:r>
              <a:rPr lang="sk-SK" sz="2000" dirty="0"/>
              <a:t>Inštalácia produktov na 5 zariadení </a:t>
            </a:r>
          </a:p>
          <a:p>
            <a:pPr algn="just"/>
            <a:r>
              <a:rPr lang="sk-SK" sz="2000" dirty="0"/>
              <a:t>Postup registrácie a inštalácie (</a:t>
            </a:r>
            <a:r>
              <a:rPr lang="sk-SK" sz="2000" dirty="0" err="1"/>
              <a:t>login</a:t>
            </a:r>
            <a:r>
              <a:rPr lang="sk-SK" sz="2000" dirty="0"/>
              <a:t> – </a:t>
            </a:r>
            <a:r>
              <a:rPr lang="sk-SK" sz="2000" b="1" dirty="0"/>
              <a:t>TUID@tvu.sk</a:t>
            </a:r>
            <a:r>
              <a:rPr lang="sk-SK" sz="2000" dirty="0"/>
              <a:t>)</a:t>
            </a:r>
          </a:p>
          <a:p>
            <a:pPr lvl="1" algn="just"/>
            <a:r>
              <a:rPr lang="sk-SK" sz="2000" dirty="0"/>
              <a:t>https://www.truni.sk/sk/office-365-proplus</a:t>
            </a:r>
          </a:p>
          <a:p>
            <a:pPr algn="just"/>
            <a:endParaRPr lang="sk-SK" sz="2400" dirty="0"/>
          </a:p>
          <a:p>
            <a:pPr algn="just"/>
            <a:endParaRPr lang="sk-SK" sz="2400" dirty="0"/>
          </a:p>
          <a:p>
            <a:pPr marL="109728" indent="0">
              <a:buNone/>
            </a:pPr>
            <a:endParaRPr lang="sk-SK" sz="2400" dirty="0"/>
          </a:p>
        </p:txBody>
      </p:sp>
      <p:sp>
        <p:nvSpPr>
          <p:cNvPr id="5" name="Obdĺžnik 4"/>
          <p:cNvSpPr/>
          <p:nvPr/>
        </p:nvSpPr>
        <p:spPr>
          <a:xfrm>
            <a:off x="0" y="4473116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8442367" y="3785044"/>
            <a:ext cx="1403265" cy="130014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41168"/>
            <a:ext cx="6552728" cy="222621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4762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21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01592" y="1412776"/>
            <a:ext cx="7542408" cy="4325112"/>
          </a:xfrm>
        </p:spPr>
        <p:txBody>
          <a:bodyPr>
            <a:normAutofit/>
          </a:bodyPr>
          <a:lstStyle/>
          <a:p>
            <a:r>
              <a:rPr lang="sk-SK" sz="2000" b="1" dirty="0"/>
              <a:t>Trnavská univerzita </a:t>
            </a:r>
            <a:r>
              <a:rPr lang="sk-SK" sz="2000" dirty="0"/>
              <a:t>– PREVÁDZKOVATEĽ</a:t>
            </a:r>
          </a:p>
          <a:p>
            <a:r>
              <a:rPr lang="sk-SK" sz="2000" b="1" dirty="0"/>
              <a:t>Študent</a:t>
            </a:r>
            <a:r>
              <a:rPr lang="sk-SK" sz="2000" dirty="0"/>
              <a:t> – DOTKNUTÁ OSOBA (DO)</a:t>
            </a:r>
          </a:p>
          <a:p>
            <a:r>
              <a:rPr lang="sk-SK" sz="2000" b="1" dirty="0"/>
              <a:t>Zákonnosť spracúvania OÚ</a:t>
            </a:r>
            <a:r>
              <a:rPr lang="sk-SK" sz="2000"/>
              <a:t>: </a:t>
            </a:r>
            <a:endParaRPr lang="sk-SK" sz="2000" dirty="0"/>
          </a:p>
          <a:p>
            <a:pPr lvl="1"/>
            <a:r>
              <a:rPr lang="sk-SK" sz="1800" dirty="0"/>
              <a:t>Zákon č.131/2002 Z. z. o vysokých školách (11 účelov spracúvania)</a:t>
            </a:r>
          </a:p>
          <a:p>
            <a:pPr lvl="2"/>
            <a:r>
              <a:rPr lang="sk-SK" sz="1400" dirty="0"/>
              <a:t>Prijímacie konanie, evidencia štúdia, ubytovanie, štipendiá, </a:t>
            </a:r>
            <a:r>
              <a:rPr lang="sk-SK" sz="1400"/>
              <a:t>mobility ,...</a:t>
            </a:r>
          </a:p>
          <a:p>
            <a:pPr lvl="2"/>
            <a:endParaRPr lang="sk-SK" sz="1400" dirty="0"/>
          </a:p>
          <a:p>
            <a:pPr lvl="1"/>
            <a:r>
              <a:rPr lang="sk-SK" sz="1800" dirty="0"/>
              <a:t>Oprávnený záujem prevádzkovateľa – (7 účelov)</a:t>
            </a:r>
          </a:p>
          <a:p>
            <a:pPr lvl="2"/>
            <a:r>
              <a:rPr lang="sk-SK" sz="1400" dirty="0"/>
              <a:t>Správa identít, kamerový systém, stravovací systém, knižničný systém</a:t>
            </a:r>
            <a:r>
              <a:rPr lang="sk-SK" sz="1400"/>
              <a:t>, ...</a:t>
            </a:r>
          </a:p>
          <a:p>
            <a:pPr lvl="2"/>
            <a:endParaRPr lang="sk-SK" sz="1400" dirty="0"/>
          </a:p>
          <a:p>
            <a:pPr lvl="1"/>
            <a:r>
              <a:rPr lang="sk-SK" sz="1800" dirty="0"/>
              <a:t>Súhlas DO so spracúvaním OÚ</a:t>
            </a:r>
          </a:p>
          <a:p>
            <a:pPr lvl="2"/>
            <a:r>
              <a:rPr lang="sk-SK" sz="1400" dirty="0"/>
              <a:t>pre CKM SYTS a </a:t>
            </a:r>
            <a:r>
              <a:rPr lang="sk-SK" sz="1400" dirty="0" err="1"/>
              <a:t>TransData</a:t>
            </a:r>
            <a:r>
              <a:rPr lang="sk-SK" sz="1400" dirty="0"/>
              <a:t> </a:t>
            </a:r>
            <a:r>
              <a:rPr lang="sk-SK" sz="1600" dirty="0"/>
              <a:t>(TU ako SPROSTREDKOVATEĽ )</a:t>
            </a:r>
            <a:endParaRPr lang="sk-SK" sz="1400" dirty="0"/>
          </a:p>
          <a:p>
            <a:pPr algn="just"/>
            <a:endParaRPr lang="sk-SK" sz="1800" dirty="0"/>
          </a:p>
          <a:p>
            <a:pPr algn="just"/>
            <a:endParaRPr lang="sk-SK" sz="2000" dirty="0"/>
          </a:p>
          <a:p>
            <a:endParaRPr lang="sk-SK" sz="2000" dirty="0"/>
          </a:p>
        </p:txBody>
      </p:sp>
      <p:pic>
        <p:nvPicPr>
          <p:cNvPr id="1026" name="Picture 2" descr="http://www.kewlwallpapers.com/images/wallpapers/2005-03-28-1920x1200-35894-1479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9" b="37624"/>
          <a:stretch/>
        </p:blipFill>
        <p:spPr bwMode="auto">
          <a:xfrm>
            <a:off x="-36512" y="5120689"/>
            <a:ext cx="9180512" cy="17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0" y="4941169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8592236" y="4581128"/>
            <a:ext cx="1103528" cy="101011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2663280" y="1"/>
            <a:ext cx="6480720" cy="584775"/>
          </a:xfrm>
          <a:prstGeom prst="rect">
            <a:avLst/>
          </a:prstGeom>
          <a:solidFill>
            <a:schemeClr val="tx2"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Ochrana osobných údajov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2663280" y="692696"/>
            <a:ext cx="6480720" cy="400110"/>
          </a:xfrm>
          <a:prstGeom prst="rect">
            <a:avLst/>
          </a:prstGeom>
          <a:solidFill>
            <a:schemeClr val="tx2"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Nariadenie  GDPR / zákon č. 18/2018 Z. z.</a:t>
            </a:r>
          </a:p>
        </p:txBody>
      </p:sp>
      <p:pic>
        <p:nvPicPr>
          <p:cNvPr id="11" name="Picture 2" descr="http://static1.squarespace.com/static/547baf8ce4b0d6f57779d06e/t/54c94d59e4b0d96520e0bf01/1420139435889/Design+Computer+Tablet+Phone+27670942_Large.jpg?format=1500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53" r="56915"/>
          <a:stretch/>
        </p:blipFill>
        <p:spPr bwMode="auto">
          <a:xfrm>
            <a:off x="-28806" y="0"/>
            <a:ext cx="1630398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90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35696" y="1412776"/>
            <a:ext cx="7308304" cy="4325112"/>
          </a:xfrm>
        </p:spPr>
        <p:txBody>
          <a:bodyPr>
            <a:normAutofit/>
          </a:bodyPr>
          <a:lstStyle/>
          <a:p>
            <a:r>
              <a:rPr lang="sk-SK" sz="2000" b="1" dirty="0"/>
              <a:t>Informácie k ochrane OÚ</a:t>
            </a:r>
          </a:p>
          <a:p>
            <a:pPr lvl="1"/>
            <a:r>
              <a:rPr lang="sk-SK" sz="1800" dirty="0">
                <a:solidFill>
                  <a:schemeClr val="tx1"/>
                </a:solidFill>
              </a:rPr>
              <a:t>všeobecné:  </a:t>
            </a:r>
            <a:r>
              <a:rPr lang="sk-SK" sz="1800" dirty="0"/>
              <a:t> </a:t>
            </a:r>
            <a:r>
              <a:rPr lang="sk-SK" sz="1800" dirty="0">
                <a:hlinkClick r:id="rId2"/>
              </a:rPr>
              <a:t>https://www.truni.sk/ochrana-osobnych-udajov</a:t>
            </a:r>
            <a:r>
              <a:rPr lang="sk-SK" sz="1800" dirty="0"/>
              <a:t> </a:t>
            </a:r>
          </a:p>
          <a:p>
            <a:pPr lvl="1"/>
            <a:r>
              <a:rPr lang="sk-SK" sz="1800" dirty="0">
                <a:solidFill>
                  <a:schemeClr val="tx1"/>
                </a:solidFill>
              </a:rPr>
              <a:t>podrobné:</a:t>
            </a:r>
            <a:r>
              <a:rPr lang="sk-SK" sz="1800" dirty="0"/>
              <a:t> </a:t>
            </a:r>
            <a:r>
              <a:rPr lang="sk-SK" sz="1800" dirty="0">
                <a:hlinkClick r:id="rId3"/>
              </a:rPr>
              <a:t>https://dokumenty.truni.sk</a:t>
            </a:r>
            <a:r>
              <a:rPr lang="sk-SK" sz="1800">
                <a:hlinkClick r:id="rId3"/>
              </a:rPr>
              <a:t>/</a:t>
            </a:r>
            <a:r>
              <a:rPr lang="sk-SK" sz="1800"/>
              <a:t>  </a:t>
            </a:r>
          </a:p>
          <a:p>
            <a:pPr lvl="1"/>
            <a:endParaRPr lang="sk-SK" sz="1800" dirty="0"/>
          </a:p>
          <a:p>
            <a:r>
              <a:rPr lang="pl-PL" sz="2000" b="1" dirty="0"/>
              <a:t>Povinnosti DO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správnosť, úplnosť osobných údajov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nahlasovanie incidentov:</a:t>
            </a:r>
            <a:r>
              <a:rPr lang="pl-PL" sz="1800" dirty="0"/>
              <a:t>  </a:t>
            </a:r>
            <a:r>
              <a:rPr lang="pl-PL" sz="1800">
                <a:hlinkClick r:id="rId4"/>
              </a:rPr>
              <a:t>oou.komisia@truni.sk</a:t>
            </a:r>
            <a:r>
              <a:rPr lang="pl-PL" sz="1800"/>
              <a:t> </a:t>
            </a:r>
          </a:p>
          <a:p>
            <a:pPr lvl="1"/>
            <a:endParaRPr lang="pl-PL" sz="1800" dirty="0"/>
          </a:p>
          <a:p>
            <a:r>
              <a:rPr lang="pl-PL" sz="2000" b="1" dirty="0"/>
              <a:t>Uplatnenie práv DO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zodpovedná osoba:  </a:t>
            </a:r>
            <a:r>
              <a:rPr lang="pl-PL" sz="1800" dirty="0">
                <a:hlinkClick r:id="rId5"/>
              </a:rPr>
              <a:t>dpo@truni.sk</a:t>
            </a:r>
            <a:r>
              <a:rPr lang="pl-PL" sz="1800" dirty="0"/>
              <a:t> </a:t>
            </a:r>
          </a:p>
          <a:p>
            <a:pPr algn="just"/>
            <a:endParaRPr lang="sk-SK" sz="1800" dirty="0"/>
          </a:p>
          <a:p>
            <a:pPr algn="just"/>
            <a:endParaRPr lang="sk-SK" sz="2000" dirty="0"/>
          </a:p>
          <a:p>
            <a:endParaRPr lang="sk-SK" sz="2000" dirty="0"/>
          </a:p>
        </p:txBody>
      </p:sp>
      <p:pic>
        <p:nvPicPr>
          <p:cNvPr id="1026" name="Picture 2" descr="http://www.kewlwallpapers.com/images/wallpapers/2005-03-28-1920x1200-35894-14794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9" b="37624"/>
          <a:stretch/>
        </p:blipFill>
        <p:spPr bwMode="auto">
          <a:xfrm>
            <a:off x="-36512" y="5120689"/>
            <a:ext cx="9180512" cy="17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0" y="4941169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8592236" y="4509119"/>
            <a:ext cx="1103528" cy="1068909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2663280" y="1"/>
            <a:ext cx="6480720" cy="584775"/>
          </a:xfrm>
          <a:prstGeom prst="rect">
            <a:avLst/>
          </a:prstGeom>
          <a:solidFill>
            <a:schemeClr val="tx2"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Ochrana osobných údajov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2663280" y="692696"/>
            <a:ext cx="6480720" cy="400110"/>
          </a:xfrm>
          <a:prstGeom prst="rect">
            <a:avLst/>
          </a:prstGeom>
          <a:solidFill>
            <a:schemeClr val="tx2"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Nariadenie  GDPR / zákon č. 18/2018 Z. z.</a:t>
            </a:r>
          </a:p>
        </p:txBody>
      </p:sp>
      <p:pic>
        <p:nvPicPr>
          <p:cNvPr id="10" name="Picture 2" descr="http://www.thecultureconcept.com/circle/wp-content/uploads/2010/10/Young-People-Reading.jpg"/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r="35400"/>
          <a:stretch/>
        </p:blipFill>
        <p:spPr bwMode="auto">
          <a:xfrm>
            <a:off x="-36512" y="0"/>
            <a:ext cx="2167385" cy="693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93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dirty="0"/>
              <a:t>Počítačová a internetová bezpečnosť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23625" y="2083035"/>
            <a:ext cx="6668856" cy="4608576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Za váš PC, notebook, </a:t>
            </a:r>
            <a:r>
              <a:rPr lang="sk-SK" dirty="0" err="1"/>
              <a:t>tablet</a:t>
            </a:r>
            <a:r>
              <a:rPr lang="sk-SK" dirty="0"/>
              <a:t>, </a:t>
            </a:r>
            <a:r>
              <a:rPr lang="sk-SK" dirty="0" err="1"/>
              <a:t>iPad</a:t>
            </a:r>
            <a:r>
              <a:rPr lang="sk-SK" dirty="0"/>
              <a:t> máte osobnú zodpovednosť.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Aktualizujte si softvér (OS, </a:t>
            </a:r>
            <a:r>
              <a:rPr lang="sk-SK" dirty="0" err="1"/>
              <a:t>antivir</a:t>
            </a:r>
            <a:r>
              <a:rPr lang="sk-SK" dirty="0"/>
              <a:t>, </a:t>
            </a:r>
            <a:r>
              <a:rPr lang="sk-SK" dirty="0" err="1"/>
              <a:t>browser</a:t>
            </a:r>
            <a:r>
              <a:rPr lang="sk-SK" dirty="0"/>
              <a:t>).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Rešpektujte pravidlá prístupu k UIS a poskytovaným službám.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Meňte si pravidelne svoje heslo, voľte si hodnotu s minimálne 12 znakmi (kombinácia písmen číslic a povolených špeciálnych znakov), aby bolo dostatočne silné voči pokusom o jeho prelomenie.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Nepoužívajte automatizované uloženie hesla.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Zvažujte vždy obsah, ktorý zverejňujete na webe (</a:t>
            </a:r>
            <a:r>
              <a:rPr lang="sk-SK" i="1" dirty="0"/>
              <a:t>čo tam dáte, to tam zostane</a:t>
            </a:r>
            <a:r>
              <a:rPr lang="sk-SK" dirty="0"/>
              <a:t>).</a:t>
            </a:r>
          </a:p>
        </p:txBody>
      </p:sp>
      <p:pic>
        <p:nvPicPr>
          <p:cNvPr id="3074" name="Picture 2" descr="http://www.ask-the-computer-doc.com/images/internet-secur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5233"/>
          <a:stretch/>
        </p:blipFill>
        <p:spPr bwMode="auto">
          <a:xfrm>
            <a:off x="-9397" y="1906365"/>
            <a:ext cx="2260137" cy="494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-9396" y="1708343"/>
            <a:ext cx="2260137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-396552" y="1383962"/>
            <a:ext cx="1149872" cy="1065369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4135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7802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dirty="0"/>
              <a:t>Počítačová a internetová bezpečnosť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23624" y="2249424"/>
            <a:ext cx="7028896" cy="4491944"/>
          </a:xfrm>
        </p:spPr>
        <p:txBody>
          <a:bodyPr>
            <a:normAutofit/>
          </a:bodyPr>
          <a:lstStyle/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>
                <a:solidFill>
                  <a:srgbClr val="FF0000"/>
                </a:solidFill>
              </a:rPr>
              <a:t>Nikdy </a:t>
            </a:r>
            <a:r>
              <a:rPr lang="sk-SK" sz="2200" dirty="0">
                <a:solidFill>
                  <a:srgbClr val="FF0000"/>
                </a:solidFill>
              </a:rPr>
              <a:t>nezadávajte svoje prihlasovacie údaje do neznámych web stránok ani ich neposielajte e-mailom</a:t>
            </a:r>
            <a:r>
              <a:rPr lang="sk-SK" sz="2200" dirty="0"/>
              <a:t>. CIS TU nepotrebuje vaše prihlasovacie údaje (</a:t>
            </a:r>
            <a:r>
              <a:rPr lang="sk-SK" sz="2200" dirty="0" err="1"/>
              <a:t>Phishing</a:t>
            </a:r>
            <a:r>
              <a:rPr lang="sk-SK" sz="2200" dirty="0"/>
              <a:t> útok).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 dirty="0"/>
              <a:t>Nereflektujte na neznámych používateľov.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 dirty="0"/>
              <a:t>Nepoužívajte cudzie pamäťové médiá.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 dirty="0"/>
              <a:t>Nedôverujte slepo svojim kamarátom.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 dirty="0"/>
              <a:t>Používajte zdravý rozum (</a:t>
            </a:r>
            <a:r>
              <a:rPr lang="sk-SK" sz="2200" i="1" dirty="0"/>
              <a:t>čo je lákavé,  je podvod</a:t>
            </a:r>
            <a:r>
              <a:rPr lang="sk-SK" sz="2200" dirty="0"/>
              <a:t>).</a:t>
            </a:r>
          </a:p>
          <a:p>
            <a:pPr marL="109728" indent="0">
              <a:buNone/>
            </a:pPr>
            <a:endParaRPr lang="sk-SK" dirty="0"/>
          </a:p>
        </p:txBody>
      </p:sp>
      <p:pic>
        <p:nvPicPr>
          <p:cNvPr id="4098" name="Picture 2" descr="http://us.123rf.com/400wm/400/400/mitarart/mitarart0811/mitarart081100036/3839738-internet-security-concept-by-chain-keyboar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r="27256"/>
          <a:stretch/>
        </p:blipFill>
        <p:spPr bwMode="auto">
          <a:xfrm>
            <a:off x="1" y="1916646"/>
            <a:ext cx="2223624" cy="494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-36512" y="1718625"/>
            <a:ext cx="2260137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-396552" y="1383962"/>
            <a:ext cx="1149872" cy="1065369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9674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scr.templates.com/screenshots/wallpapers/a-free-wallpaper-showing-the-rubik-s-cube-with-internet-explorer-sign-on-its-front-side-.0.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5" t="8825" r="6572" b="9438"/>
          <a:stretch/>
        </p:blipFill>
        <p:spPr bwMode="auto">
          <a:xfrm>
            <a:off x="107504" y="1484784"/>
            <a:ext cx="6480720" cy="49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94048"/>
            <a:ext cx="8229600" cy="1066800"/>
          </a:xfrm>
        </p:spPr>
        <p:txBody>
          <a:bodyPr/>
          <a:lstStyle/>
          <a:p>
            <a:r>
              <a:rPr lang="sk-SK" dirty="0"/>
              <a:t>Ďakujem za pozornosť !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57600" y="6137856"/>
            <a:ext cx="5050904" cy="3874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1400" dirty="0"/>
              <a:t>http://www.truni.sk/sk/centrum-informacnych-systemov</a:t>
            </a:r>
          </a:p>
        </p:txBody>
      </p:sp>
      <p:pic>
        <p:nvPicPr>
          <p:cNvPr id="1026" name="Picture 2" descr="Logo_CIS_far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1156296" cy="11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5596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sk-SK"/>
              <a:t>Obsah prezentácie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37080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Prehľad univerzitných informačných systémov</a:t>
            </a:r>
          </a:p>
          <a:p>
            <a:r>
              <a:rPr lang="sk-SK" sz="2400" dirty="0"/>
              <a:t>Informačné  zdroje (</a:t>
            </a:r>
            <a:r>
              <a:rPr lang="sk-SK" sz="2400" dirty="0">
                <a:hlinkClick r:id="rId2"/>
              </a:rPr>
              <a:t>www.truni.sk</a:t>
            </a:r>
            <a:r>
              <a:rPr lang="sk-SK" sz="2400" dirty="0"/>
              <a:t>, </a:t>
            </a:r>
            <a:r>
              <a:rPr lang="sk-SK" sz="2400" dirty="0" err="1"/>
              <a:t>facebook</a:t>
            </a:r>
            <a:r>
              <a:rPr lang="sk-SK" sz="2400" dirty="0"/>
              <a:t>)</a:t>
            </a:r>
          </a:p>
          <a:p>
            <a:r>
              <a:rPr lang="sk-SK" sz="2400" dirty="0"/>
              <a:t>Systém Identity Management (IDM)</a:t>
            </a:r>
          </a:p>
          <a:p>
            <a:r>
              <a:rPr lang="sk-SK" sz="2400" dirty="0"/>
              <a:t>Spôsob prihlasovania a správa prihlasovacích údajov v systémoch integrovaných do IDM</a:t>
            </a:r>
          </a:p>
          <a:p>
            <a:r>
              <a:rPr lang="sk-SK" sz="2400" dirty="0"/>
              <a:t>Charakteristika systému MAIS (platby, ubytovanie)</a:t>
            </a:r>
          </a:p>
          <a:p>
            <a:r>
              <a:rPr lang="sk-SK" sz="2400" dirty="0"/>
              <a:t>Charakteristika systému </a:t>
            </a:r>
            <a:r>
              <a:rPr lang="sk-SK" sz="2400" dirty="0" err="1"/>
              <a:t>Zimbra</a:t>
            </a:r>
            <a:endParaRPr lang="sk-SK" sz="2400" dirty="0"/>
          </a:p>
          <a:p>
            <a:r>
              <a:rPr lang="sk-SK" sz="2400" dirty="0"/>
              <a:t>Smernica rektora č.13/2012 Pravidlá používania PC siete</a:t>
            </a:r>
          </a:p>
          <a:p>
            <a:r>
              <a:rPr lang="sk-SK" sz="2400" dirty="0"/>
              <a:t>Preukaz študenta (prolongácia preukazu)</a:t>
            </a:r>
          </a:p>
          <a:p>
            <a:r>
              <a:rPr lang="sk-SK" sz="2400" dirty="0"/>
              <a:t>Zásady počítačovej a internetovej bezpečnosti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0" y="1792170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8282111" y="1340122"/>
            <a:ext cx="1403265" cy="130014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72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sk-SK" dirty="0"/>
              <a:t>Univerzitné informačné systémy na TU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3870" y="1608763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>
                <a:solidFill>
                  <a:srgbClr val="C00000"/>
                </a:solidFill>
                <a:hlinkClick r:id="rId3"/>
              </a:rPr>
              <a:t>https://</a:t>
            </a:r>
            <a:r>
              <a:rPr lang="sk-SK" sz="1400" b="1" dirty="0">
                <a:solidFill>
                  <a:srgbClr val="C00000"/>
                </a:solidFill>
                <a:hlinkClick r:id="rId3"/>
              </a:rPr>
              <a:t>www.truni.sk/univerzitne-informacne-systemy</a:t>
            </a:r>
            <a:endParaRPr lang="sk-SK" sz="1400" b="1" dirty="0">
              <a:solidFill>
                <a:srgbClr val="C00000"/>
              </a:solidFill>
            </a:endParaRPr>
          </a:p>
          <a:p>
            <a:endParaRPr lang="sk-SK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Zástupný symbol obsahu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11822"/>
              </p:ext>
            </p:extLst>
          </p:nvPr>
        </p:nvGraphicFramePr>
        <p:xfrm>
          <a:off x="4427984" y="1862014"/>
          <a:ext cx="4896544" cy="441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44147"/>
              </p:ext>
            </p:extLst>
          </p:nvPr>
        </p:nvGraphicFramePr>
        <p:xfrm>
          <a:off x="86544" y="2131983"/>
          <a:ext cx="4499992" cy="4241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3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Informačný systém / služba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Návod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 err="1">
                          <a:effectLst/>
                        </a:rPr>
                        <a:t>Help</a:t>
                      </a:r>
                      <a:r>
                        <a:rPr lang="sk-SK" sz="1100" dirty="0">
                          <a:effectLst/>
                        </a:rPr>
                        <a:t> e-mail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Správa identít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9"/>
                        </a:rPr>
                        <a:t>Novell IDM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0"/>
                        </a:rPr>
                        <a:t>idm@truni.sk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Modulárny akademický IS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1"/>
                        </a:rPr>
                        <a:t>MAIS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2"/>
                        </a:rPr>
                        <a:t>mais@truni.sk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Evidencia záverečných prác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3"/>
                        </a:rPr>
                        <a:t>EZP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4"/>
                        </a:rPr>
                        <a:t>ezp@truni.sk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Elektronická pošta - študent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5"/>
                        </a:rPr>
                        <a:t>Zimbra2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6"/>
                        </a:rPr>
                        <a:t>zimbra2@truni.sk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Preukaz študenta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7"/>
                        </a:rPr>
                        <a:t>EMStudent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>
                          <a:effectLst/>
                          <a:hlinkClick r:id="rId18"/>
                        </a:rPr>
                        <a:t>preukaz@truni.sk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Stravovací systém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9"/>
                        </a:rPr>
                        <a:t>CardPay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8"/>
                        </a:rPr>
                        <a:t>preukaz@truni.sk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 err="1">
                          <a:effectLst/>
                        </a:rPr>
                        <a:t>Online</a:t>
                      </a:r>
                      <a:r>
                        <a:rPr lang="sk-SK" sz="1100" dirty="0">
                          <a:effectLst/>
                        </a:rPr>
                        <a:t> katalóg knižnice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0" tooltip="Online katalóg knižnice"/>
                        </a:rPr>
                        <a:t>DAWINCI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1"/>
                        </a:rPr>
                        <a:t>zamestnanci UK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Office 365 </a:t>
                      </a:r>
                      <a:r>
                        <a:rPr lang="sk-SK" sz="1100" dirty="0" err="1">
                          <a:effectLst/>
                        </a:rPr>
                        <a:t>ProPlus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2"/>
                        </a:rPr>
                        <a:t>Office 365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3"/>
                        </a:rPr>
                        <a:t>cis@truni.sk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 err="1">
                          <a:effectLst/>
                        </a:rPr>
                        <a:t>SunRay</a:t>
                      </a:r>
                      <a:r>
                        <a:rPr lang="sk-SK" sz="1100" dirty="0">
                          <a:effectLst/>
                        </a:rPr>
                        <a:t> a PC v učebniach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4"/>
                        </a:rPr>
                        <a:t>SunRay+PC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3"/>
                        </a:rPr>
                        <a:t>cis@truni.sk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 err="1">
                          <a:effectLst/>
                        </a:rPr>
                        <a:t>Wifi</a:t>
                      </a:r>
                      <a:r>
                        <a:rPr lang="sk-SK" sz="1100" dirty="0">
                          <a:effectLst/>
                        </a:rPr>
                        <a:t> - EDUROAM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100" b="1" baseline="0" dirty="0" err="1">
                          <a:hlinkClick r:id="rId25"/>
                        </a:rPr>
                        <a:t>Eduroam</a:t>
                      </a:r>
                      <a:endParaRPr lang="sk-SK" sz="1100" b="1" baseline="0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100" b="1" baseline="0" dirty="0">
                          <a:hlinkClick r:id="rId26"/>
                        </a:rPr>
                        <a:t>eduroam@truni.sk</a:t>
                      </a:r>
                      <a:endParaRPr lang="sk-SK" sz="1100" b="1" baseline="0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LMS </a:t>
                      </a:r>
                      <a:r>
                        <a:rPr lang="sk-SK" sz="1100" dirty="0" err="1">
                          <a:effectLst/>
                        </a:rPr>
                        <a:t>Moodle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7"/>
                        </a:rPr>
                        <a:t>Moodle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 err="1">
                          <a:effectLst/>
                          <a:hlinkClick r:id="rId28"/>
                        </a:rPr>
                        <a:t>moodle@truni.sk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77329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/>
              <a:t>IDM (Identity Management)</a:t>
            </a:r>
            <a:br>
              <a:rPr lang="sk-SK"/>
            </a:br>
            <a:r>
              <a:rPr lang="sk-SK"/>
              <a:t>– systém na správu identít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95536" y="2348880"/>
            <a:ext cx="7719392" cy="3886200"/>
          </a:xfrm>
        </p:spPr>
        <p:txBody>
          <a:bodyPr>
            <a:normAutofit/>
          </a:bodyPr>
          <a:lstStyle/>
          <a:p>
            <a:r>
              <a:rPr lang="sk-SK"/>
              <a:t>pre každú osobu na univerzite jedinečný číselný identifikátor (</a:t>
            </a:r>
            <a:r>
              <a:rPr lang="sk-SK" b="1"/>
              <a:t>TUID</a:t>
            </a:r>
            <a:r>
              <a:rPr lang="sk-SK"/>
              <a:t>) = prihlasovacie meno (login) do UIS</a:t>
            </a:r>
          </a:p>
          <a:p>
            <a:r>
              <a:rPr lang="sk-SK"/>
              <a:t>automatické vytváranie a ukončovanie prístupov používateľov do UIS na základe stanovených pravidiel (</a:t>
            </a:r>
            <a:r>
              <a:rPr lang="sk-SK">
                <a:hlinkClick r:id="rId2"/>
              </a:rPr>
              <a:t>https://www.truni.sk/pravidla-pre-vznik-zanik-pristupov-do-uis</a:t>
            </a:r>
            <a:r>
              <a:rPr lang="sk-SK"/>
              <a:t>)</a:t>
            </a:r>
          </a:p>
          <a:p>
            <a:pPr marL="109728" indent="0">
              <a:buNone/>
            </a:pPr>
            <a:endParaRPr lang="sk-SK"/>
          </a:p>
          <a:p>
            <a:r>
              <a:rPr lang="sk-SK" b="1"/>
              <a:t>zmena a obnova zabudnutého hesla na jednom mieste </a:t>
            </a:r>
            <a:r>
              <a:rPr lang="sk-SK"/>
              <a:t>(IDM portál) a jeho prenos do všetkých pripojenýchUIS </a:t>
            </a:r>
          </a:p>
          <a:p>
            <a:r>
              <a:rPr lang="sk-SK"/>
              <a:t>synchronizácia osobných údajov a údajov o štúdiu medzi jednotlivými UIS</a:t>
            </a:r>
          </a:p>
        </p:txBody>
      </p:sp>
      <p:sp>
        <p:nvSpPr>
          <p:cNvPr id="10" name="Obdĺžnik 9"/>
          <p:cNvSpPr/>
          <p:nvPr/>
        </p:nvSpPr>
        <p:spPr>
          <a:xfrm>
            <a:off x="4911" y="4275094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8447278" y="3823046"/>
            <a:ext cx="1403265" cy="130014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0723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554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sk-SK"/>
              <a:t>Infomačné systémy - koncepcia prihlasovania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800200"/>
              </p:ext>
            </p:extLst>
          </p:nvPr>
        </p:nvGraphicFramePr>
        <p:xfrm>
          <a:off x="446931" y="2564904"/>
          <a:ext cx="8229600" cy="451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5508104" y="2372957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/>
              <a:t>Prihlasovacie údaje</a:t>
            </a:r>
          </a:p>
          <a:p>
            <a:endParaRPr lang="sk-SK" sz="1400" b="1"/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Georgia" panose="02040502050405020303" pitchFamily="18" charset="0"/>
              <a:buChar char="-"/>
            </a:pPr>
            <a:r>
              <a:rPr lang="sk-SK" sz="1400" b="1">
                <a:solidFill>
                  <a:srgbClr val="FF0000"/>
                </a:solidFill>
              </a:rPr>
              <a:t>TUID</a:t>
            </a:r>
          </a:p>
          <a:p>
            <a:pPr marL="742950" lvl="1" indent="-285750">
              <a:buFontTx/>
              <a:buChar char="-"/>
            </a:pPr>
            <a:r>
              <a:rPr lang="sk-SK" sz="1400"/>
              <a:t>nachádza sa na preukaze študenta</a:t>
            </a:r>
          </a:p>
          <a:p>
            <a:pPr marL="742950" lvl="1" indent="-285750">
              <a:buFontTx/>
              <a:buChar char="-"/>
            </a:pPr>
            <a:r>
              <a:rPr lang="sk-SK" sz="1400">
                <a:hlinkClick r:id="rId7"/>
              </a:rPr>
              <a:t>https://www.truni.sk/zistenie-tuid</a:t>
            </a:r>
            <a:endParaRPr lang="sk-SK" sz="1400"/>
          </a:p>
          <a:p>
            <a:pPr marL="285750" indent="-285750">
              <a:buFontTx/>
              <a:buChar char="-"/>
            </a:pPr>
            <a:r>
              <a:rPr lang="sk-SK" sz="1400" err="1"/>
              <a:t>inicializačné</a:t>
            </a:r>
            <a:r>
              <a:rPr lang="sk-SK" sz="1400"/>
              <a:t> heslo </a:t>
            </a:r>
            <a:r>
              <a:rPr lang="sk-SK" sz="1400" b="1">
                <a:solidFill>
                  <a:srgbClr val="FF0000"/>
                </a:solidFill>
              </a:rPr>
              <a:t>rodné číslo bez lomky</a:t>
            </a:r>
          </a:p>
          <a:p>
            <a:pPr marL="285750" indent="-285750">
              <a:buFontTx/>
              <a:buChar char="-"/>
            </a:pPr>
            <a:endParaRPr lang="sk-SK" sz="1400" b="1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10283" y="2363439"/>
            <a:ext cx="25922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/>
              <a:t>Prvé prihlásenie</a:t>
            </a:r>
          </a:p>
          <a:p>
            <a:endParaRPr lang="sk-SK" sz="1400" b="1"/>
          </a:p>
          <a:p>
            <a:pPr marL="228600" indent="-228600">
              <a:buAutoNum type="arabicPeriod"/>
            </a:pPr>
            <a:r>
              <a:rPr lang="sk-SK" sz="1400"/>
              <a:t>kontrolné otázky a odpovede,</a:t>
            </a:r>
          </a:p>
          <a:p>
            <a:pPr marL="228600" indent="-228600">
              <a:buFontTx/>
              <a:buAutoNum type="arabicPeriod"/>
            </a:pPr>
            <a:r>
              <a:rPr lang="sk-SK" sz="1400"/>
              <a:t>kontaktné údaje – súkromná (súkromná e-mailová adresa, mobil)</a:t>
            </a:r>
          </a:p>
          <a:p>
            <a:pPr marL="228600" indent="-228600">
              <a:buFontTx/>
              <a:buAutoNum type="arabicPeriod"/>
            </a:pPr>
            <a:r>
              <a:rPr lang="sk-SK" sz="1400"/>
              <a:t>zmena hesla.</a:t>
            </a:r>
          </a:p>
          <a:p>
            <a:r>
              <a:rPr lang="sk-SK" sz="1200"/>
              <a:t> </a:t>
            </a:r>
          </a:p>
          <a:p>
            <a:endParaRPr lang="sk-SK" sz="1400"/>
          </a:p>
        </p:txBody>
      </p:sp>
      <p:sp>
        <p:nvSpPr>
          <p:cNvPr id="3" name="BlokTextu 2"/>
          <p:cNvSpPr txBox="1"/>
          <p:nvPr/>
        </p:nvSpPr>
        <p:spPr>
          <a:xfrm>
            <a:off x="3139158" y="3471434"/>
            <a:ext cx="2400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>
                <a:hlinkClick r:id="rId8"/>
              </a:rPr>
              <a:t>https://idmportal.truni.sk</a:t>
            </a:r>
            <a:endParaRPr lang="sk-SK" sz="1200" b="1"/>
          </a:p>
        </p:txBody>
      </p:sp>
      <p:sp>
        <p:nvSpPr>
          <p:cNvPr id="7" name="BlokTextu 6"/>
          <p:cNvSpPr txBox="1"/>
          <p:nvPr/>
        </p:nvSpPr>
        <p:spPr>
          <a:xfrm>
            <a:off x="2987824" y="2588401"/>
            <a:ext cx="2515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>
                <a:hlinkClick r:id="rId9"/>
              </a:rPr>
              <a:t>https://www.truni.sk/sk/ako-sa-prihlasit-do-systemu-integrovaneho-v-IDM</a:t>
            </a:r>
            <a:endParaRPr lang="sk-SK" sz="1200" b="1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3250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19256" cy="1066800"/>
          </a:xfrm>
        </p:spPr>
        <p:txBody>
          <a:bodyPr>
            <a:normAutofit fontScale="90000"/>
          </a:bodyPr>
          <a:lstStyle/>
          <a:p>
            <a:r>
              <a:rPr lang="sk-SK"/>
              <a:t>Portál pre správu používateľského účtu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393504"/>
            <a:ext cx="8229600" cy="2115616"/>
          </a:xfrm>
        </p:spPr>
        <p:txBody>
          <a:bodyPr>
            <a:normAutofit fontScale="62500" lnSpcReduction="20000"/>
          </a:bodyPr>
          <a:lstStyle/>
          <a:p>
            <a:r>
              <a:rPr lang="sk-SK"/>
              <a:t>informácie: </a:t>
            </a:r>
            <a:r>
              <a:rPr lang="sk-SK">
                <a:hlinkClick r:id="rId2"/>
              </a:rPr>
              <a:t>https://www.truni.sk/postup-pre-pracu-s-portalom-na-spravu-pouzivatelskeho-uctu</a:t>
            </a:r>
            <a:endParaRPr lang="sk-SK" dirty="0"/>
          </a:p>
          <a:p>
            <a:r>
              <a:rPr lang="sk-SK"/>
              <a:t>inštruktážne videá: </a:t>
            </a:r>
            <a:r>
              <a:rPr lang="sk-SK">
                <a:hlinkClick r:id="rId3"/>
              </a:rPr>
              <a:t>https://www.truni.sk/videonavody</a:t>
            </a:r>
            <a:r>
              <a:rPr lang="sk-SK"/>
              <a:t> </a:t>
            </a:r>
            <a:endParaRPr lang="sk-SK" dirty="0"/>
          </a:p>
          <a:p>
            <a:r>
              <a:rPr lang="sk-SK"/>
              <a:t>prihlásenie: </a:t>
            </a:r>
            <a:r>
              <a:rPr lang="sk-SK" dirty="0">
                <a:hlinkClick r:id="rId4"/>
              </a:rPr>
              <a:t>https://idmportal.truni.sk</a:t>
            </a:r>
            <a:endParaRPr lang="sk-SK" dirty="0"/>
          </a:p>
          <a:p>
            <a:endParaRPr lang="sk-SK" dirty="0"/>
          </a:p>
          <a:p>
            <a:r>
              <a:rPr lang="sk-SK" dirty="0">
                <a:solidFill>
                  <a:srgbClr val="FF0000"/>
                </a:solidFill>
              </a:rPr>
              <a:t>úkony povinné pri prvom prihlásení je potrebné absolvovať </a:t>
            </a:r>
            <a:r>
              <a:rPr lang="sk-SK" b="1">
                <a:solidFill>
                  <a:srgbClr val="FF0000"/>
                </a:solidFill>
              </a:rPr>
              <a:t>iba raz </a:t>
            </a:r>
          </a:p>
          <a:p>
            <a:r>
              <a:rPr lang="sk-SK" sz="2700">
                <a:hlinkClick r:id="rId5"/>
              </a:rPr>
              <a:t>https://www.truni.sk/sk/ako-sa-prihlasit-do-systemu-integrovaneho-v-IDM</a:t>
            </a:r>
            <a:endParaRPr lang="sk-SK" sz="2700"/>
          </a:p>
          <a:p>
            <a:pPr marL="109728" indent="0">
              <a:buNone/>
            </a:pPr>
            <a:endParaRPr lang="sk-SK" sz="27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820"/>
            <a:ext cx="3029508" cy="2016000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0" y="4623799"/>
            <a:ext cx="3059831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-394804" y="4289136"/>
            <a:ext cx="1149872" cy="1065369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3203847" y="4367758"/>
            <a:ext cx="5763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Neskôr môžete portál použiť ak ste:</a:t>
            </a:r>
          </a:p>
          <a:p>
            <a:pPr marL="925830" lvl="1" indent="-514350">
              <a:buFont typeface="Arial" panose="020B0604020202020204" pitchFamily="34" charset="0"/>
              <a:buChar char="•"/>
            </a:pPr>
            <a:r>
              <a:rPr lang="sk-SK"/>
              <a:t>zabudli heslo </a:t>
            </a:r>
          </a:p>
          <a:p>
            <a:pPr marL="925830" lvl="1" indent="-514350">
              <a:buFont typeface="Arial" panose="020B0604020202020204" pitchFamily="34" charset="0"/>
              <a:buChar char="•"/>
            </a:pPr>
            <a:r>
              <a:rPr lang="sk-SK"/>
              <a:t>chcete zmeniť heslo </a:t>
            </a:r>
          </a:p>
          <a:p>
            <a:pPr marL="925830" lvl="1" indent="-514350">
              <a:buFont typeface="Arial" panose="020B0604020202020204" pitchFamily="34" charset="0"/>
              <a:buChar char="•"/>
            </a:pPr>
            <a:r>
              <a:rPr lang="sk-SK"/>
              <a:t>zabudli kontrolné otázky a odpovede a chcete nastaviť nové,</a:t>
            </a:r>
          </a:p>
          <a:p>
            <a:pPr marL="925830" lvl="1" indent="-514350">
              <a:buFont typeface="Arial" panose="020B0604020202020204" pitchFamily="34" charset="0"/>
              <a:buChar char="•"/>
            </a:pPr>
            <a:r>
              <a:rPr lang="sk-SK"/>
              <a:t>sa zmenili vaše kontaktné údaje (mailová adresa, telefónne číslo)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992634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43000"/>
            <a:ext cx="8075240" cy="1066800"/>
          </a:xfrm>
        </p:spPr>
        <p:txBody>
          <a:bodyPr>
            <a:normAutofit fontScale="90000"/>
          </a:bodyPr>
          <a:lstStyle/>
          <a:p>
            <a:r>
              <a:rPr lang="sk-SK"/>
              <a:t>MAIS – </a:t>
            </a:r>
            <a:r>
              <a:rPr lang="sk-SK">
                <a:solidFill>
                  <a:srgbClr val="C00000"/>
                </a:solidFill>
              </a:rPr>
              <a:t>M</a:t>
            </a:r>
            <a:r>
              <a:rPr lang="sk-SK"/>
              <a:t>odulárny </a:t>
            </a:r>
            <a:r>
              <a:rPr lang="sk-SK">
                <a:solidFill>
                  <a:srgbClr val="C00000"/>
                </a:solidFill>
              </a:rPr>
              <a:t>A</a:t>
            </a:r>
            <a:r>
              <a:rPr lang="sk-SK"/>
              <a:t>kademický </a:t>
            </a:r>
            <a:r>
              <a:rPr lang="sk-SK">
                <a:solidFill>
                  <a:srgbClr val="C00000"/>
                </a:solidFill>
              </a:rPr>
              <a:t>I</a:t>
            </a:r>
            <a:r>
              <a:rPr lang="sk-SK"/>
              <a:t>nformačný </a:t>
            </a:r>
            <a:r>
              <a:rPr lang="sk-SK">
                <a:solidFill>
                  <a:srgbClr val="C00000"/>
                </a:solidFill>
              </a:rPr>
              <a:t>S</a:t>
            </a:r>
            <a:r>
              <a:rPr lang="sk-SK"/>
              <a:t>ystém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6362" y="2636911"/>
            <a:ext cx="8220094" cy="3738887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riadenie študijnej a pedagogickej agendy</a:t>
            </a:r>
          </a:p>
          <a:p>
            <a:r>
              <a:rPr lang="sk-SK" dirty="0"/>
              <a:t>informácie:  </a:t>
            </a:r>
            <a:r>
              <a:rPr lang="sk-SK" dirty="0">
                <a:hlinkClick r:id="rId2"/>
              </a:rPr>
              <a:t>https://www.truni.sk/mais</a:t>
            </a:r>
            <a:endParaRPr lang="sk-SK" dirty="0"/>
          </a:p>
          <a:p>
            <a:r>
              <a:rPr lang="sk-SK" dirty="0"/>
              <a:t>prihlásenie: </a:t>
            </a:r>
            <a:r>
              <a:rPr lang="sk-SK" dirty="0">
                <a:hlinkClick r:id="rId3"/>
              </a:rPr>
              <a:t>https://mais.truni.sk </a:t>
            </a:r>
            <a:endParaRPr lang="sk-SK" dirty="0"/>
          </a:p>
          <a:p>
            <a:r>
              <a:rPr lang="sk-SK" dirty="0"/>
              <a:t>mobilná aplikácia pre </a:t>
            </a:r>
            <a:r>
              <a:rPr lang="sk-SK" dirty="0" err="1"/>
              <a:t>iOS</a:t>
            </a:r>
            <a:r>
              <a:rPr lang="sk-SK" dirty="0"/>
              <a:t> a Android</a:t>
            </a:r>
          </a:p>
          <a:p>
            <a:endParaRPr lang="sk-SK" dirty="0"/>
          </a:p>
          <a:p>
            <a:r>
              <a:rPr lang="sk-SK" dirty="0"/>
              <a:t>rozhranie „Študent“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údaje o štúdiu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err="1"/>
              <a:t>predzápis</a:t>
            </a:r>
            <a:r>
              <a:rPr lang="sk-SK" dirty="0"/>
              <a:t> a zápis na predmety štúdia,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prihlasovanie na skúšky,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kontrola platieb (VS a ŠS pre platby),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ubytovací proces,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výber záverečnej práce ...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24744"/>
            <a:ext cx="1754181" cy="22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83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89997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sz="3600"/>
              <a:t>Platobné údaje v MAIS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496916" y="4444487"/>
            <a:ext cx="4038600" cy="1864833"/>
          </a:xfrm>
        </p:spPr>
        <p:txBody>
          <a:bodyPr>
            <a:normAutofit/>
          </a:bodyPr>
          <a:lstStyle/>
          <a:p>
            <a:r>
              <a:rPr lang="sk-SK" sz="1800" b="1">
                <a:solidFill>
                  <a:srgbClr val="FF0000"/>
                </a:solidFill>
              </a:rPr>
              <a:t>Variabilný symbol </a:t>
            </a:r>
            <a:r>
              <a:rPr lang="sk-SK" sz="1800" b="1"/>
              <a:t>(VS)</a:t>
            </a:r>
            <a:r>
              <a:rPr lang="sk-SK" sz="1800"/>
              <a:t> </a:t>
            </a:r>
          </a:p>
          <a:p>
            <a:r>
              <a:rPr lang="sk-SK" sz="1800" b="1">
                <a:solidFill>
                  <a:srgbClr val="FF0000"/>
                </a:solidFill>
              </a:rPr>
              <a:t>Špecifický symbol </a:t>
            </a:r>
            <a:r>
              <a:rPr lang="sk-SK" sz="1800" b="1"/>
              <a:t>(ŠS)</a:t>
            </a:r>
            <a:r>
              <a:rPr lang="sk-SK" sz="1800"/>
              <a:t> identifikuje druh platby</a:t>
            </a:r>
          </a:p>
          <a:p>
            <a:endParaRPr lang="sk-SK" sz="1800"/>
          </a:p>
          <a:p>
            <a:r>
              <a:rPr lang="sk-SK" sz="1800"/>
              <a:t>Realizácia platieb </a:t>
            </a:r>
            <a:r>
              <a:rPr lang="sk-SK" sz="1800" b="1">
                <a:solidFill>
                  <a:srgbClr val="FF0000"/>
                </a:solidFill>
              </a:rPr>
              <a:t>výhradne bankovým prevodom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7926387"/>
              </p:ext>
            </p:extLst>
          </p:nvPr>
        </p:nvGraphicFramePr>
        <p:xfrm>
          <a:off x="539552" y="1624579"/>
          <a:ext cx="821506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Výsledok vyh&amp;lcaron;adávania obrázkov pre dopyt obrázok platb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4552"/>
            <a:ext cx="3707904" cy="2471936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-15924" y="4186530"/>
            <a:ext cx="3713559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-359036" y="3851867"/>
            <a:ext cx="1149872" cy="1065369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884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89997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Ubytovací proces v MAIS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97392" y="1858822"/>
            <a:ext cx="7599045" cy="864096"/>
          </a:xfrm>
        </p:spPr>
        <p:txBody>
          <a:bodyPr>
            <a:normAutofit/>
          </a:bodyPr>
          <a:lstStyle/>
          <a:p>
            <a:r>
              <a:rPr lang="sk-SK" sz="1800" b="1" dirty="0">
                <a:solidFill>
                  <a:srgbClr val="FF0000"/>
                </a:solidFill>
              </a:rPr>
              <a:t>https://www.truni.sk/kategoria/ubytovanie</a:t>
            </a:r>
          </a:p>
          <a:p>
            <a:r>
              <a:rPr lang="sk-SK" sz="1800" dirty="0"/>
              <a:t>Kontakt</a:t>
            </a:r>
            <a:r>
              <a:rPr lang="sk-SK" sz="1800" b="1" dirty="0"/>
              <a:t>  - </a:t>
            </a:r>
            <a:r>
              <a:rPr lang="sk-SK" sz="1800" dirty="0">
                <a:hlinkClick r:id="rId2"/>
              </a:rPr>
              <a:t>ubytovaciakomisia@truni.sk</a:t>
            </a:r>
            <a:r>
              <a:rPr lang="sk-SK" sz="1800" b="1" dirty="0"/>
              <a:t>  </a:t>
            </a:r>
            <a:r>
              <a:rPr lang="sk-SK" sz="1800" dirty="0"/>
              <a:t>tel. +421 3359813</a:t>
            </a:r>
          </a:p>
        </p:txBody>
      </p:sp>
      <p:sp>
        <p:nvSpPr>
          <p:cNvPr id="5" name="AutoShape 2" descr="Výsledok vyh&amp;lcaron;adávania obrázkov pre dopyt obrázok platb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AC9C855C-3874-4300-A9BC-BE8B0E54BE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0" y="2924944"/>
            <a:ext cx="7120890" cy="3193733"/>
          </a:xfrm>
        </p:spPr>
      </p:pic>
    </p:spTree>
    <p:extLst>
      <p:ext uri="{BB962C8B-B14F-4D97-AF65-F5344CB8AC3E}">
        <p14:creationId xmlns:p14="http://schemas.microsoft.com/office/powerpoint/2010/main" val="2304508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ustriálne">
  <a:themeElements>
    <a:clrScheme name="Industriáln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dustriálne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dustriáln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3000</TotalTime>
  <Words>1188</Words>
  <Application>Microsoft Office PowerPoint</Application>
  <PresentationFormat>Prezentácia na obrazovke (4:3)</PresentationFormat>
  <Paragraphs>216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Georgia</vt:lpstr>
      <vt:lpstr>Times New Roman</vt:lpstr>
      <vt:lpstr>Trebuchet MS</vt:lpstr>
      <vt:lpstr>Wingdings 2</vt:lpstr>
      <vt:lpstr>Industriálne</vt:lpstr>
      <vt:lpstr>Úvod do informačných systémov na TU</vt:lpstr>
      <vt:lpstr>Obsah prezentácie</vt:lpstr>
      <vt:lpstr>Univerzitné informačné systémy na TU</vt:lpstr>
      <vt:lpstr>IDM (Identity Management) – systém na správu identít</vt:lpstr>
      <vt:lpstr>Infomačné systémy - koncepcia prihlasovania</vt:lpstr>
      <vt:lpstr>Portál pre správu používateľského účtu</vt:lpstr>
      <vt:lpstr>MAIS – Modulárny Akademický Informačný Systém</vt:lpstr>
      <vt:lpstr>Platobné údaje v MAIS</vt:lpstr>
      <vt:lpstr>Ubytovací proces v MAIS</vt:lpstr>
      <vt:lpstr>ZIMBRA2 – systém pre mailovú komunikáciu a skupinovú spoluprácu</vt:lpstr>
      <vt:lpstr>Univerzitná sieť </vt:lpstr>
      <vt:lpstr>Preukaz študenta </vt:lpstr>
      <vt:lpstr>Office 365 ProPlus </vt:lpstr>
      <vt:lpstr>Prezentácia programu PowerPoint</vt:lpstr>
      <vt:lpstr>Prezentácia programu PowerPoint</vt:lpstr>
      <vt:lpstr>Počítačová a internetová bezpečnosť </vt:lpstr>
      <vt:lpstr>Počítačová a internetová bezpečnosť </vt:lpstr>
      <vt:lpstr>Ďakujem za pozornosť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informačných systémov na TU</dc:title>
  <dc:creator>viera.vajglova</dc:creator>
  <cp:lastModifiedBy>Viera Vajglová</cp:lastModifiedBy>
  <cp:revision>261</cp:revision>
  <dcterms:created xsi:type="dcterms:W3CDTF">2012-08-24T07:50:13Z</dcterms:created>
  <dcterms:modified xsi:type="dcterms:W3CDTF">2019-06-17T06:53:04Z</dcterms:modified>
</cp:coreProperties>
</file>