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70" r:id="rId14"/>
    <p:sldId id="271" r:id="rId15"/>
    <p:sldId id="272" r:id="rId16"/>
    <p:sldId id="273" r:id="rId17"/>
    <p:sldId id="274" r:id="rId18"/>
    <p:sldId id="275" r:id="rId19"/>
    <p:sldId id="276" r:id="rId20"/>
    <p:sldId id="277" r:id="rId21"/>
    <p:sldId id="268" r:id="rId22"/>
    <p:sldId id="267" r:id="rId23"/>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8" autoAdjust="0"/>
    <p:restoredTop sz="86412" autoAdjust="0"/>
  </p:normalViewPr>
  <p:slideViewPr>
    <p:cSldViewPr snapToGrid="0">
      <p:cViewPr varScale="1">
        <p:scale>
          <a:sx n="82" d="100"/>
          <a:sy n="82" d="100"/>
        </p:scale>
        <p:origin x="114" y="4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7B1009-A0F4-4254-97C1-48F36C1E844B}" type="datetimeFigureOut">
              <a:rPr lang="sk-SK" smtClean="0"/>
              <a:t>21.6.2017</a:t>
            </a:fld>
            <a:endParaRPr lang="sk-SK"/>
          </a:p>
        </p:txBody>
      </p:sp>
      <p:sp>
        <p:nvSpPr>
          <p:cNvPr id="4" name="Zástupný symbol obrazu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C57A7A-6862-4386-8876-35694A1B7848}" type="slidenum">
              <a:rPr lang="sk-SK" smtClean="0"/>
              <a:t>‹#›</a:t>
            </a:fld>
            <a:endParaRPr lang="sk-SK"/>
          </a:p>
        </p:txBody>
      </p:sp>
    </p:spTree>
    <p:extLst>
      <p:ext uri="{BB962C8B-B14F-4D97-AF65-F5344CB8AC3E}">
        <p14:creationId xmlns:p14="http://schemas.microsoft.com/office/powerpoint/2010/main" val="3552649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Wir besuchten schon Wien mit seinen Denkmälern, im österreichischen Bundesland Burgenland  besichtigten wir das Thermalbad St. Martin, Bad Hofgastein, das Städtchen der Störche und leckeren Weins Rust, die Stadt Eisenstadt mit dem Schloss </a:t>
            </a:r>
            <a:r>
              <a:rPr lang="de-DE" sz="1200" kern="1200" dirty="0" err="1" smtClean="0">
                <a:solidFill>
                  <a:schemeClr val="tx1"/>
                </a:solidFill>
                <a:effectLst/>
                <a:latin typeface="+mn-lt"/>
                <a:ea typeface="+mn-ea"/>
                <a:cs typeface="+mn-cs"/>
              </a:rPr>
              <a:t>Esterházy</a:t>
            </a:r>
            <a:r>
              <a:rPr lang="de-DE" sz="1200" kern="1200" dirty="0" smtClean="0">
                <a:solidFill>
                  <a:schemeClr val="tx1"/>
                </a:solidFill>
                <a:effectLst/>
                <a:latin typeface="+mn-lt"/>
                <a:ea typeface="+mn-ea"/>
                <a:cs typeface="+mn-cs"/>
              </a:rPr>
              <a:t>. Weiter sahen wir den Steinbruch in St. Margarethen, wo auf der Open-Air–Bühne die Opernvorstellungen stattfinden. Auch in Salzburg sahen wir uns die Sehenswürdigkeiten an.</a:t>
            </a:r>
            <a:endParaRPr lang="sk-SK" sz="1200" kern="1200" dirty="0" smtClean="0">
              <a:solidFill>
                <a:schemeClr val="tx1"/>
              </a:solidFill>
              <a:effectLst/>
              <a:latin typeface="+mn-lt"/>
              <a:ea typeface="+mn-ea"/>
              <a:cs typeface="+mn-cs"/>
            </a:endParaRPr>
          </a:p>
          <a:p>
            <a:endParaRPr lang="sk-SK" dirty="0"/>
          </a:p>
        </p:txBody>
      </p:sp>
      <p:sp>
        <p:nvSpPr>
          <p:cNvPr id="4" name="Zástupný symbol čísla snímky 3"/>
          <p:cNvSpPr>
            <a:spLocks noGrp="1"/>
          </p:cNvSpPr>
          <p:nvPr>
            <p:ph type="sldNum" sz="quarter" idx="10"/>
          </p:nvPr>
        </p:nvSpPr>
        <p:spPr/>
        <p:txBody>
          <a:bodyPr/>
          <a:lstStyle/>
          <a:p>
            <a:fld id="{91C57A7A-6862-4386-8876-35694A1B7848}" type="slidenum">
              <a:rPr lang="sk-SK" smtClean="0"/>
              <a:t>1</a:t>
            </a:fld>
            <a:endParaRPr lang="sk-SK"/>
          </a:p>
        </p:txBody>
      </p:sp>
    </p:spTree>
    <p:extLst>
      <p:ext uri="{BB962C8B-B14F-4D97-AF65-F5344CB8AC3E}">
        <p14:creationId xmlns:p14="http://schemas.microsoft.com/office/powerpoint/2010/main" val="1491766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91C57A7A-6862-4386-8876-35694A1B7848}" type="slidenum">
              <a:rPr lang="sk-SK" smtClean="0"/>
              <a:t>15</a:t>
            </a:fld>
            <a:endParaRPr lang="sk-SK"/>
          </a:p>
        </p:txBody>
      </p:sp>
    </p:spTree>
    <p:extLst>
      <p:ext uri="{BB962C8B-B14F-4D97-AF65-F5344CB8AC3E}">
        <p14:creationId xmlns:p14="http://schemas.microsoft.com/office/powerpoint/2010/main" val="1181375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91C57A7A-6862-4386-8876-35694A1B7848}" type="slidenum">
              <a:rPr lang="sk-SK" smtClean="0"/>
              <a:t>17</a:t>
            </a:fld>
            <a:endParaRPr lang="sk-SK"/>
          </a:p>
        </p:txBody>
      </p:sp>
    </p:spTree>
    <p:extLst>
      <p:ext uri="{BB962C8B-B14F-4D97-AF65-F5344CB8AC3E}">
        <p14:creationId xmlns:p14="http://schemas.microsoft.com/office/powerpoint/2010/main" val="317121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91C57A7A-6862-4386-8876-35694A1B7848}" type="slidenum">
              <a:rPr lang="sk-SK" smtClean="0"/>
              <a:t>18</a:t>
            </a:fld>
            <a:endParaRPr lang="sk-SK"/>
          </a:p>
        </p:txBody>
      </p:sp>
    </p:spTree>
    <p:extLst>
      <p:ext uri="{BB962C8B-B14F-4D97-AF65-F5344CB8AC3E}">
        <p14:creationId xmlns:p14="http://schemas.microsoft.com/office/powerpoint/2010/main" val="1867503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91C57A7A-6862-4386-8876-35694A1B7848}" type="slidenum">
              <a:rPr lang="sk-SK" smtClean="0"/>
              <a:t>19</a:t>
            </a:fld>
            <a:endParaRPr lang="sk-SK"/>
          </a:p>
        </p:txBody>
      </p:sp>
    </p:spTree>
    <p:extLst>
      <p:ext uri="{BB962C8B-B14F-4D97-AF65-F5344CB8AC3E}">
        <p14:creationId xmlns:p14="http://schemas.microsoft.com/office/powerpoint/2010/main" val="4243307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91C57A7A-6862-4386-8876-35694A1B7848}" type="slidenum">
              <a:rPr lang="sk-SK" smtClean="0"/>
              <a:t>20</a:t>
            </a:fld>
            <a:endParaRPr lang="sk-SK"/>
          </a:p>
        </p:txBody>
      </p:sp>
    </p:spTree>
    <p:extLst>
      <p:ext uri="{BB962C8B-B14F-4D97-AF65-F5344CB8AC3E}">
        <p14:creationId xmlns:p14="http://schemas.microsoft.com/office/powerpoint/2010/main" val="156006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91C57A7A-6862-4386-8876-35694A1B7848}" type="slidenum">
              <a:rPr lang="sk-SK" smtClean="0"/>
              <a:t>2</a:t>
            </a:fld>
            <a:endParaRPr lang="sk-SK"/>
          </a:p>
        </p:txBody>
      </p:sp>
    </p:spTree>
    <p:extLst>
      <p:ext uri="{BB962C8B-B14F-4D97-AF65-F5344CB8AC3E}">
        <p14:creationId xmlns:p14="http://schemas.microsoft.com/office/powerpoint/2010/main" val="3816351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91C57A7A-6862-4386-8876-35694A1B7848}" type="slidenum">
              <a:rPr lang="sk-SK" smtClean="0"/>
              <a:t>3</a:t>
            </a:fld>
            <a:endParaRPr lang="sk-SK"/>
          </a:p>
        </p:txBody>
      </p:sp>
    </p:spTree>
    <p:extLst>
      <p:ext uri="{BB962C8B-B14F-4D97-AF65-F5344CB8AC3E}">
        <p14:creationId xmlns:p14="http://schemas.microsoft.com/office/powerpoint/2010/main" val="2375870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91C57A7A-6862-4386-8876-35694A1B7848}" type="slidenum">
              <a:rPr lang="sk-SK" smtClean="0"/>
              <a:t>4</a:t>
            </a:fld>
            <a:endParaRPr lang="sk-SK"/>
          </a:p>
        </p:txBody>
      </p:sp>
    </p:spTree>
    <p:extLst>
      <p:ext uri="{BB962C8B-B14F-4D97-AF65-F5344CB8AC3E}">
        <p14:creationId xmlns:p14="http://schemas.microsoft.com/office/powerpoint/2010/main" val="280193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91C57A7A-6862-4386-8876-35694A1B7848}" type="slidenum">
              <a:rPr lang="sk-SK" smtClean="0"/>
              <a:t>7</a:t>
            </a:fld>
            <a:endParaRPr lang="sk-SK"/>
          </a:p>
        </p:txBody>
      </p:sp>
    </p:spTree>
    <p:extLst>
      <p:ext uri="{BB962C8B-B14F-4D97-AF65-F5344CB8AC3E}">
        <p14:creationId xmlns:p14="http://schemas.microsoft.com/office/powerpoint/2010/main" val="1151412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91C57A7A-6862-4386-8876-35694A1B7848}" type="slidenum">
              <a:rPr lang="sk-SK" smtClean="0"/>
              <a:t>11</a:t>
            </a:fld>
            <a:endParaRPr lang="sk-SK"/>
          </a:p>
        </p:txBody>
      </p:sp>
    </p:spTree>
    <p:extLst>
      <p:ext uri="{BB962C8B-B14F-4D97-AF65-F5344CB8AC3E}">
        <p14:creationId xmlns:p14="http://schemas.microsoft.com/office/powerpoint/2010/main" val="3812082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91C57A7A-6862-4386-8876-35694A1B7848}" type="slidenum">
              <a:rPr lang="sk-SK" smtClean="0"/>
              <a:t>12</a:t>
            </a:fld>
            <a:endParaRPr lang="sk-SK"/>
          </a:p>
        </p:txBody>
      </p:sp>
    </p:spTree>
    <p:extLst>
      <p:ext uri="{BB962C8B-B14F-4D97-AF65-F5344CB8AC3E}">
        <p14:creationId xmlns:p14="http://schemas.microsoft.com/office/powerpoint/2010/main" val="851535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91C57A7A-6862-4386-8876-35694A1B7848}" type="slidenum">
              <a:rPr lang="sk-SK" smtClean="0"/>
              <a:t>13</a:t>
            </a:fld>
            <a:endParaRPr lang="sk-SK"/>
          </a:p>
        </p:txBody>
      </p:sp>
    </p:spTree>
    <p:extLst>
      <p:ext uri="{BB962C8B-B14F-4D97-AF65-F5344CB8AC3E}">
        <p14:creationId xmlns:p14="http://schemas.microsoft.com/office/powerpoint/2010/main" val="2976754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91C57A7A-6862-4386-8876-35694A1B7848}" type="slidenum">
              <a:rPr lang="sk-SK" smtClean="0"/>
              <a:t>14</a:t>
            </a:fld>
            <a:endParaRPr lang="sk-SK"/>
          </a:p>
        </p:txBody>
      </p:sp>
    </p:spTree>
    <p:extLst>
      <p:ext uri="{BB962C8B-B14F-4D97-AF65-F5344CB8AC3E}">
        <p14:creationId xmlns:p14="http://schemas.microsoft.com/office/powerpoint/2010/main" val="24642941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sk-SK" smtClean="0"/>
              <a:t>Upravte štýly predlohy textu</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smtClean="0"/>
              <a:t>Upravte štýl predlohy podnadpisov</a:t>
            </a:r>
            <a:endParaRPr lang="en-US" dirty="0"/>
          </a:p>
        </p:txBody>
      </p:sp>
      <p:sp>
        <p:nvSpPr>
          <p:cNvPr id="4" name="Date Placeholder 3"/>
          <p:cNvSpPr>
            <a:spLocks noGrp="1"/>
          </p:cNvSpPr>
          <p:nvPr>
            <p:ph type="dt" sz="half" idx="10"/>
          </p:nvPr>
        </p:nvSpPr>
        <p:spPr/>
        <p:txBody>
          <a:bodyPr/>
          <a:lstStyle/>
          <a:p>
            <a:fld id="{53D6B6BE-78A7-4626-8ADF-6A33F7726EE1}" type="datetimeFigureOut">
              <a:rPr lang="sk-SK" smtClean="0"/>
              <a:t>21.6.2017</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a:xfrm>
            <a:off x="9255346" y="2750337"/>
            <a:ext cx="1171888" cy="1356442"/>
          </a:xfrm>
        </p:spPr>
        <p:txBody>
          <a:bodyPr/>
          <a:lstStyle/>
          <a:p>
            <a:fld id="{FCADF5D8-B38E-4A5F-AA72-6B6EA861A9E5}" type="slidenum">
              <a:rPr lang="sk-SK" smtClean="0"/>
              <a:t>‹#›</a:t>
            </a:fld>
            <a:endParaRPr lang="sk-SK"/>
          </a:p>
        </p:txBody>
      </p:sp>
    </p:spTree>
    <p:extLst>
      <p:ext uri="{BB962C8B-B14F-4D97-AF65-F5344CB8AC3E}">
        <p14:creationId xmlns:p14="http://schemas.microsoft.com/office/powerpoint/2010/main" val="107109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ok s popiso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sk-SK" smtClean="0"/>
              <a:t>Upravte štýly predlohy textu</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smtClean="0"/>
              <a:t>Ak chcete pridať obrázok, kliknite na ikonu</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53D6B6BE-78A7-4626-8ADF-6A33F7726EE1}" type="datetimeFigureOut">
              <a:rPr lang="sk-SK" smtClean="0"/>
              <a:t>21.6.2017</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a:xfrm>
            <a:off x="10729455" y="4711309"/>
            <a:ext cx="1154151" cy="1090789"/>
          </a:xfrm>
        </p:spPr>
        <p:txBody>
          <a:bodyPr/>
          <a:lstStyle/>
          <a:p>
            <a:fld id="{FCADF5D8-B38E-4A5F-AA72-6B6EA861A9E5}" type="slidenum">
              <a:rPr lang="sk-SK" smtClean="0"/>
              <a:t>‹#›</a:t>
            </a:fld>
            <a:endParaRPr lang="sk-SK"/>
          </a:p>
        </p:txBody>
      </p:sp>
    </p:spTree>
    <p:extLst>
      <p:ext uri="{BB962C8B-B14F-4D97-AF65-F5344CB8AC3E}">
        <p14:creationId xmlns:p14="http://schemas.microsoft.com/office/powerpoint/2010/main" val="2941511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ov a popi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sk-SK" smtClean="0"/>
              <a:t>Upravte štýly predlohy textu</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53D6B6BE-78A7-4626-8ADF-6A33F7726EE1}" type="datetimeFigureOut">
              <a:rPr lang="sk-SK" smtClean="0"/>
              <a:t>21.6.2017</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a:xfrm>
            <a:off x="10729455" y="4711615"/>
            <a:ext cx="1154151" cy="1090789"/>
          </a:xfrm>
        </p:spPr>
        <p:txBody>
          <a:bodyPr/>
          <a:lstStyle/>
          <a:p>
            <a:fld id="{FCADF5D8-B38E-4A5F-AA72-6B6EA861A9E5}" type="slidenum">
              <a:rPr lang="sk-SK" smtClean="0"/>
              <a:t>‹#›</a:t>
            </a:fld>
            <a:endParaRPr lang="sk-SK"/>
          </a:p>
        </p:txBody>
      </p:sp>
    </p:spTree>
    <p:extLst>
      <p:ext uri="{BB962C8B-B14F-4D97-AF65-F5344CB8AC3E}">
        <p14:creationId xmlns:p14="http://schemas.microsoft.com/office/powerpoint/2010/main" val="2640008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onuka s popisom">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sk-SK" smtClean="0"/>
              <a:t>Upravte štýly predlohy textu</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Upravte štýl predlohy textu.</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53D6B6BE-78A7-4626-8ADF-6A33F7726EE1}" type="datetimeFigureOut">
              <a:rPr lang="sk-SK" smtClean="0"/>
              <a:t>21.6.2017</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a:xfrm>
            <a:off x="10729455" y="4709925"/>
            <a:ext cx="1154151" cy="1090789"/>
          </a:xfrm>
        </p:spPr>
        <p:txBody>
          <a:bodyPr/>
          <a:lstStyle/>
          <a:p>
            <a:fld id="{FCADF5D8-B38E-4A5F-AA72-6B6EA861A9E5}" type="slidenum">
              <a:rPr lang="sk-SK" smtClean="0"/>
              <a:t>‹#›</a:t>
            </a:fld>
            <a:endParaRPr lang="sk-SK"/>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061658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s názvom">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sk-SK" smtClean="0"/>
              <a:t>Upravte štýly predlohy textu</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53D6B6BE-78A7-4626-8ADF-6A33F7726EE1}" type="datetimeFigureOut">
              <a:rPr lang="sk-SK" smtClean="0"/>
              <a:t>21.6.2017</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a:xfrm>
            <a:off x="10729455" y="4709925"/>
            <a:ext cx="1154151" cy="1090789"/>
          </a:xfrm>
        </p:spPr>
        <p:txBody>
          <a:bodyPr/>
          <a:lstStyle/>
          <a:p>
            <a:fld id="{FCADF5D8-B38E-4A5F-AA72-6B6EA861A9E5}" type="slidenum">
              <a:rPr lang="sk-SK" smtClean="0"/>
              <a:t>‹#›</a:t>
            </a:fld>
            <a:endParaRPr lang="sk-SK"/>
          </a:p>
        </p:txBody>
      </p:sp>
    </p:spTree>
    <p:extLst>
      <p:ext uri="{BB962C8B-B14F-4D97-AF65-F5344CB8AC3E}">
        <p14:creationId xmlns:p14="http://schemas.microsoft.com/office/powerpoint/2010/main" val="3967735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ĺpec">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sk-SK" smtClean="0"/>
              <a:t>Upravte štýly predlohy textu</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3" name="Date Placeholder 2"/>
          <p:cNvSpPr>
            <a:spLocks noGrp="1"/>
          </p:cNvSpPr>
          <p:nvPr>
            <p:ph type="dt" sz="half" idx="10"/>
          </p:nvPr>
        </p:nvSpPr>
        <p:spPr/>
        <p:txBody>
          <a:bodyPr/>
          <a:lstStyle/>
          <a:p>
            <a:fld id="{53D6B6BE-78A7-4626-8ADF-6A33F7726EE1}" type="datetimeFigureOut">
              <a:rPr lang="sk-SK" smtClean="0"/>
              <a:t>21.6.2017</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FCADF5D8-B38E-4A5F-AA72-6B6EA861A9E5}" type="slidenum">
              <a:rPr lang="sk-SK" smtClean="0"/>
              <a:t>‹#›</a:t>
            </a:fld>
            <a:endParaRPr lang="sk-SK"/>
          </a:p>
        </p:txBody>
      </p:sp>
    </p:spTree>
    <p:extLst>
      <p:ext uri="{BB962C8B-B14F-4D97-AF65-F5344CB8AC3E}">
        <p14:creationId xmlns:p14="http://schemas.microsoft.com/office/powerpoint/2010/main" val="356788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tĺpec s obrázkom">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sk-SK" smtClean="0"/>
              <a:t>Upravte štýly predlohy textu</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smtClean="0"/>
              <a:t>Ak chcete pridať obrázok, kliknite na ikonu</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smtClean="0"/>
              <a:t>Ak chcete pridať obrázok, kliknite na ikonu</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smtClean="0"/>
              <a:t>Ak chcete pridať obrázok, kliknite na ikonu</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3" name="Date Placeholder 2"/>
          <p:cNvSpPr>
            <a:spLocks noGrp="1"/>
          </p:cNvSpPr>
          <p:nvPr>
            <p:ph type="dt" sz="half" idx="10"/>
          </p:nvPr>
        </p:nvSpPr>
        <p:spPr/>
        <p:txBody>
          <a:bodyPr/>
          <a:lstStyle/>
          <a:p>
            <a:fld id="{53D6B6BE-78A7-4626-8ADF-6A33F7726EE1}" type="datetimeFigureOut">
              <a:rPr lang="sk-SK" smtClean="0"/>
              <a:t>21.6.2017</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FCADF5D8-B38E-4A5F-AA72-6B6EA861A9E5}" type="slidenum">
              <a:rPr lang="sk-SK" smtClean="0"/>
              <a:t>‹#›</a:t>
            </a:fld>
            <a:endParaRPr lang="sk-SK"/>
          </a:p>
        </p:txBody>
      </p:sp>
    </p:spTree>
    <p:extLst>
      <p:ext uri="{BB962C8B-B14F-4D97-AF65-F5344CB8AC3E}">
        <p14:creationId xmlns:p14="http://schemas.microsoft.com/office/powerpoint/2010/main" val="1830328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sk-SK" smtClean="0"/>
              <a:t>Upravte štýly predlohy textu</a:t>
            </a:r>
            <a:endParaRPr lang="en-US" dirty="0"/>
          </a:p>
        </p:txBody>
      </p:sp>
      <p:sp>
        <p:nvSpPr>
          <p:cNvPr id="3" name="Vertical Text Placeholder 2"/>
          <p:cNvSpPr>
            <a:spLocks noGrp="1"/>
          </p:cNvSpPr>
          <p:nvPr>
            <p:ph type="body" orient="vert" idx="1"/>
          </p:nvPr>
        </p:nvSpPr>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53D6B6BE-78A7-4626-8ADF-6A33F7726EE1}" type="datetimeFigureOut">
              <a:rPr lang="sk-SK" smtClean="0"/>
              <a:t>21.6.2017</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CADF5D8-B38E-4A5F-AA72-6B6EA861A9E5}" type="slidenum">
              <a:rPr lang="sk-SK" smtClean="0"/>
              <a:t>‹#›</a:t>
            </a:fld>
            <a:endParaRPr lang="sk-SK"/>
          </a:p>
        </p:txBody>
      </p:sp>
    </p:spTree>
    <p:extLst>
      <p:ext uri="{BB962C8B-B14F-4D97-AF65-F5344CB8AC3E}">
        <p14:creationId xmlns:p14="http://schemas.microsoft.com/office/powerpoint/2010/main" val="1167356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sk-SK" smtClean="0"/>
              <a:t>Upravte štýly predlohy textu</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53D6B6BE-78A7-4626-8ADF-6A33F7726EE1}" type="datetimeFigureOut">
              <a:rPr lang="sk-SK" smtClean="0"/>
              <a:t>21.6.2017</a:t>
            </a:fld>
            <a:endParaRPr lang="sk-SK"/>
          </a:p>
        </p:txBody>
      </p:sp>
      <p:sp>
        <p:nvSpPr>
          <p:cNvPr id="5" name="Footer Placeholder 4"/>
          <p:cNvSpPr>
            <a:spLocks noGrp="1"/>
          </p:cNvSpPr>
          <p:nvPr>
            <p:ph type="ftr" sz="quarter" idx="11"/>
          </p:nvPr>
        </p:nvSpPr>
        <p:spPr>
          <a:xfrm>
            <a:off x="680321" y="5936188"/>
            <a:ext cx="6126805" cy="365125"/>
          </a:xfrm>
        </p:spPr>
        <p:txBody>
          <a:bodyPr/>
          <a:lstStyle/>
          <a:p>
            <a:endParaRPr lang="sk-SK"/>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FCADF5D8-B38E-4A5F-AA72-6B6EA861A9E5}" type="slidenum">
              <a:rPr lang="sk-SK" smtClean="0"/>
              <a:t>‹#›</a:t>
            </a:fld>
            <a:endParaRPr lang="sk-SK"/>
          </a:p>
        </p:txBody>
      </p:sp>
    </p:spTree>
    <p:extLst>
      <p:ext uri="{BB962C8B-B14F-4D97-AF65-F5344CB8AC3E}">
        <p14:creationId xmlns:p14="http://schemas.microsoft.com/office/powerpoint/2010/main" val="3440083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sk-SK" smtClean="0"/>
              <a:t>Upravte štýly predlohy textu</a:t>
            </a:r>
            <a:endParaRPr lang="en-US" dirty="0"/>
          </a:p>
        </p:txBody>
      </p:sp>
      <p:sp>
        <p:nvSpPr>
          <p:cNvPr id="3" name="Content Placeholder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53D6B6BE-78A7-4626-8ADF-6A33F7726EE1}" type="datetimeFigureOut">
              <a:rPr lang="sk-SK" smtClean="0"/>
              <a:t>21.6.2017</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CADF5D8-B38E-4A5F-AA72-6B6EA861A9E5}" type="slidenum">
              <a:rPr lang="sk-SK" smtClean="0"/>
              <a:t>‹#›</a:t>
            </a:fld>
            <a:endParaRPr lang="sk-SK"/>
          </a:p>
        </p:txBody>
      </p:sp>
    </p:spTree>
    <p:extLst>
      <p:ext uri="{BB962C8B-B14F-4D97-AF65-F5344CB8AC3E}">
        <p14:creationId xmlns:p14="http://schemas.microsoft.com/office/powerpoint/2010/main" val="2639317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sk-SK" smtClean="0"/>
              <a:t>Upravte štýly predlohy textu</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smtClean="0"/>
              <a:t>Upravte štýl predlohy textu.</a:t>
            </a:r>
          </a:p>
        </p:txBody>
      </p:sp>
      <p:sp>
        <p:nvSpPr>
          <p:cNvPr id="4" name="Date Placeholder 3"/>
          <p:cNvSpPr>
            <a:spLocks noGrp="1"/>
          </p:cNvSpPr>
          <p:nvPr>
            <p:ph type="dt" sz="half" idx="10"/>
          </p:nvPr>
        </p:nvSpPr>
        <p:spPr/>
        <p:txBody>
          <a:bodyPr/>
          <a:lstStyle/>
          <a:p>
            <a:fld id="{53D6B6BE-78A7-4626-8ADF-6A33F7726EE1}" type="datetimeFigureOut">
              <a:rPr lang="sk-SK" smtClean="0"/>
              <a:t>21.6.2017</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a:xfrm>
            <a:off x="10729455" y="2869895"/>
            <a:ext cx="1154151" cy="1090789"/>
          </a:xfrm>
        </p:spPr>
        <p:txBody>
          <a:bodyPr/>
          <a:lstStyle/>
          <a:p>
            <a:fld id="{FCADF5D8-B38E-4A5F-AA72-6B6EA861A9E5}" type="slidenum">
              <a:rPr lang="sk-SK" smtClean="0"/>
              <a:t>‹#›</a:t>
            </a:fld>
            <a:endParaRPr lang="sk-SK"/>
          </a:p>
        </p:txBody>
      </p:sp>
    </p:spTree>
    <p:extLst>
      <p:ext uri="{BB962C8B-B14F-4D97-AF65-F5344CB8AC3E}">
        <p14:creationId xmlns:p14="http://schemas.microsoft.com/office/powerpoint/2010/main" val="2289220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sk-SK" smtClean="0"/>
              <a:t>Upravte štýly predlohy textu</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Date Placeholder 4"/>
          <p:cNvSpPr>
            <a:spLocks noGrp="1"/>
          </p:cNvSpPr>
          <p:nvPr>
            <p:ph type="dt" sz="half" idx="10"/>
          </p:nvPr>
        </p:nvSpPr>
        <p:spPr/>
        <p:txBody>
          <a:bodyPr/>
          <a:lstStyle/>
          <a:p>
            <a:fld id="{53D6B6BE-78A7-4626-8ADF-6A33F7726EE1}" type="datetimeFigureOut">
              <a:rPr lang="sk-SK" smtClean="0"/>
              <a:t>21.6.2017</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FCADF5D8-B38E-4A5F-AA72-6B6EA861A9E5}" type="slidenum">
              <a:rPr lang="sk-SK" smtClean="0"/>
              <a:t>‹#›</a:t>
            </a:fld>
            <a:endParaRPr lang="sk-SK"/>
          </a:p>
        </p:txBody>
      </p:sp>
    </p:spTree>
    <p:extLst>
      <p:ext uri="{BB962C8B-B14F-4D97-AF65-F5344CB8AC3E}">
        <p14:creationId xmlns:p14="http://schemas.microsoft.com/office/powerpoint/2010/main" val="3484059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sk-SK" smtClean="0"/>
              <a:t>Upravte štýly predlohy textu</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Content Placeholder 3"/>
          <p:cNvSpPr>
            <a:spLocks noGrp="1"/>
          </p:cNvSpPr>
          <p:nvPr>
            <p:ph sz="half" idx="2"/>
          </p:nvPr>
        </p:nvSpPr>
        <p:spPr>
          <a:xfrm>
            <a:off x="680322" y="3030008"/>
            <a:ext cx="4698355" cy="2906179"/>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Content Placeholder 5"/>
          <p:cNvSpPr>
            <a:spLocks noGrp="1"/>
          </p:cNvSpPr>
          <p:nvPr>
            <p:ph sz="quarter" idx="4"/>
          </p:nvPr>
        </p:nvSpPr>
        <p:spPr>
          <a:xfrm>
            <a:off x="5594123" y="3030008"/>
            <a:ext cx="4700059" cy="2906179"/>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7" name="Date Placeholder 6"/>
          <p:cNvSpPr>
            <a:spLocks noGrp="1"/>
          </p:cNvSpPr>
          <p:nvPr>
            <p:ph type="dt" sz="half" idx="10"/>
          </p:nvPr>
        </p:nvSpPr>
        <p:spPr/>
        <p:txBody>
          <a:bodyPr/>
          <a:lstStyle/>
          <a:p>
            <a:fld id="{53D6B6BE-78A7-4626-8ADF-6A33F7726EE1}" type="datetimeFigureOut">
              <a:rPr lang="sk-SK" smtClean="0"/>
              <a:t>21.6.2017</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FCADF5D8-B38E-4A5F-AA72-6B6EA861A9E5}" type="slidenum">
              <a:rPr lang="sk-SK" smtClean="0"/>
              <a:t>‹#›</a:t>
            </a:fld>
            <a:endParaRPr lang="sk-SK"/>
          </a:p>
        </p:txBody>
      </p:sp>
    </p:spTree>
    <p:extLst>
      <p:ext uri="{BB962C8B-B14F-4D97-AF65-F5344CB8AC3E}">
        <p14:creationId xmlns:p14="http://schemas.microsoft.com/office/powerpoint/2010/main" val="1950758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sk-SK" smtClean="0"/>
              <a:t>Upravte štýly predlohy textu</a:t>
            </a:r>
            <a:endParaRPr lang="en-US" dirty="0"/>
          </a:p>
        </p:txBody>
      </p:sp>
      <p:sp>
        <p:nvSpPr>
          <p:cNvPr id="3" name="Date Placeholder 2"/>
          <p:cNvSpPr>
            <a:spLocks noGrp="1"/>
          </p:cNvSpPr>
          <p:nvPr>
            <p:ph type="dt" sz="half" idx="10"/>
          </p:nvPr>
        </p:nvSpPr>
        <p:spPr/>
        <p:txBody>
          <a:bodyPr/>
          <a:lstStyle/>
          <a:p>
            <a:fld id="{53D6B6BE-78A7-4626-8ADF-6A33F7726EE1}" type="datetimeFigureOut">
              <a:rPr lang="sk-SK" smtClean="0"/>
              <a:t>21.6.2017</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FCADF5D8-B38E-4A5F-AA72-6B6EA861A9E5}" type="slidenum">
              <a:rPr lang="sk-SK" smtClean="0"/>
              <a:t>‹#›</a:t>
            </a:fld>
            <a:endParaRPr lang="sk-SK"/>
          </a:p>
        </p:txBody>
      </p:sp>
    </p:spTree>
    <p:extLst>
      <p:ext uri="{BB962C8B-B14F-4D97-AF65-F5344CB8AC3E}">
        <p14:creationId xmlns:p14="http://schemas.microsoft.com/office/powerpoint/2010/main" val="3868353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53D6B6BE-78A7-4626-8ADF-6A33F7726EE1}" type="datetimeFigureOut">
              <a:rPr lang="sk-SK" smtClean="0"/>
              <a:t>21.6.2017</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FCADF5D8-B38E-4A5F-AA72-6B6EA861A9E5}" type="slidenum">
              <a:rPr lang="sk-SK" smtClean="0"/>
              <a:t>‹#›</a:t>
            </a:fld>
            <a:endParaRPr lang="sk-SK"/>
          </a:p>
        </p:txBody>
      </p:sp>
    </p:spTree>
    <p:extLst>
      <p:ext uri="{BB962C8B-B14F-4D97-AF65-F5344CB8AC3E}">
        <p14:creationId xmlns:p14="http://schemas.microsoft.com/office/powerpoint/2010/main" val="3917588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sk-SK" smtClean="0"/>
              <a:t>Upravte štýly predlohy textu</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53D6B6BE-78A7-4626-8ADF-6A33F7726EE1}" type="datetimeFigureOut">
              <a:rPr lang="sk-SK" smtClean="0"/>
              <a:t>21.6.2017</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FCADF5D8-B38E-4A5F-AA72-6B6EA861A9E5}" type="slidenum">
              <a:rPr lang="sk-SK" smtClean="0"/>
              <a:t>‹#›</a:t>
            </a:fld>
            <a:endParaRPr lang="sk-SK"/>
          </a:p>
        </p:txBody>
      </p:sp>
    </p:spTree>
    <p:extLst>
      <p:ext uri="{BB962C8B-B14F-4D97-AF65-F5344CB8AC3E}">
        <p14:creationId xmlns:p14="http://schemas.microsoft.com/office/powerpoint/2010/main" val="3488259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sk-SK" smtClean="0"/>
              <a:t>Upravte štýly predlohy textu</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smtClean="0"/>
              <a:t>Ak chcete pridať obrázok, kliknite na ikonu</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53D6B6BE-78A7-4626-8ADF-6A33F7726EE1}" type="datetimeFigureOut">
              <a:rPr lang="sk-SK" smtClean="0"/>
              <a:t>21.6.2017</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FCADF5D8-B38E-4A5F-AA72-6B6EA861A9E5}" type="slidenum">
              <a:rPr lang="sk-SK" smtClean="0"/>
              <a:t>‹#›</a:t>
            </a:fld>
            <a:endParaRPr lang="sk-SK"/>
          </a:p>
        </p:txBody>
      </p:sp>
    </p:spTree>
    <p:extLst>
      <p:ext uri="{BB962C8B-B14F-4D97-AF65-F5344CB8AC3E}">
        <p14:creationId xmlns:p14="http://schemas.microsoft.com/office/powerpoint/2010/main" val="1798673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sk-SK" smtClean="0"/>
              <a:t>Upravte štýly predlohy textu</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3D6B6BE-78A7-4626-8ADF-6A33F7726EE1}" type="datetimeFigureOut">
              <a:rPr lang="sk-SK" smtClean="0"/>
              <a:t>21.6.2017</a:t>
            </a:fld>
            <a:endParaRPr lang="sk-SK"/>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FCADF5D8-B38E-4A5F-AA72-6B6EA861A9E5}" type="slidenum">
              <a:rPr lang="sk-SK" smtClean="0"/>
              <a:t>‹#›</a:t>
            </a:fld>
            <a:endParaRPr lang="sk-SK"/>
          </a:p>
        </p:txBody>
      </p:sp>
    </p:spTree>
    <p:extLst>
      <p:ext uri="{BB962C8B-B14F-4D97-AF65-F5344CB8AC3E}">
        <p14:creationId xmlns:p14="http://schemas.microsoft.com/office/powerpoint/2010/main" val="96046430"/>
      </p:ext>
    </p:extLst>
  </p:cSld>
  <p:clrMap bg1="dk1" tx1="lt1" bg2="dk2" tx2="lt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 id="2147483963" r:id="rId13"/>
    <p:sldLayoutId id="2147483964" r:id="rId14"/>
    <p:sldLayoutId id="2147483965" r:id="rId15"/>
    <p:sldLayoutId id="2147483966" r:id="rId16"/>
    <p:sldLayoutId id="214748396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Autofit/>
          </a:bodyPr>
          <a:lstStyle/>
          <a:p>
            <a:pPr algn="ctr"/>
            <a:r>
              <a:rPr lang="sk-SK" sz="4800" b="1" dirty="0" smtClean="0">
                <a:latin typeface="Calibri" panose="020F0502020204030204" pitchFamily="34" charset="0"/>
                <a:cs typeface="Calibri" panose="020F0502020204030204" pitchFamily="34" charset="0"/>
              </a:rPr>
              <a:t/>
            </a:r>
            <a:br>
              <a:rPr lang="sk-SK" sz="4800" b="1" dirty="0" smtClean="0">
                <a:latin typeface="Calibri" panose="020F0502020204030204" pitchFamily="34" charset="0"/>
                <a:cs typeface="Calibri" panose="020F0502020204030204" pitchFamily="34" charset="0"/>
              </a:rPr>
            </a:br>
            <a:r>
              <a:rPr lang="sk-SK" sz="4800" b="1" dirty="0">
                <a:latin typeface="Calibri" panose="020F0502020204030204" pitchFamily="34" charset="0"/>
                <a:cs typeface="Calibri" panose="020F0502020204030204" pitchFamily="34" charset="0"/>
              </a:rPr>
              <a:t/>
            </a:r>
            <a:br>
              <a:rPr lang="sk-SK" sz="4800" b="1" dirty="0">
                <a:latin typeface="Calibri" panose="020F0502020204030204" pitchFamily="34" charset="0"/>
                <a:cs typeface="Calibri" panose="020F0502020204030204" pitchFamily="34" charset="0"/>
              </a:rPr>
            </a:br>
            <a:r>
              <a:rPr lang="sk-SK" sz="4800" b="1" dirty="0" smtClean="0">
                <a:latin typeface="Calibri" panose="020F0502020204030204" pitchFamily="34" charset="0"/>
                <a:cs typeface="Calibri" panose="020F0502020204030204" pitchFamily="34" charset="0"/>
              </a:rPr>
              <a:t/>
            </a:r>
            <a:br>
              <a:rPr lang="sk-SK" sz="4800" b="1" dirty="0" smtClean="0">
                <a:latin typeface="Calibri" panose="020F0502020204030204" pitchFamily="34" charset="0"/>
                <a:cs typeface="Calibri" panose="020F0502020204030204" pitchFamily="34" charset="0"/>
              </a:rPr>
            </a:br>
            <a:r>
              <a:rPr lang="sk-SK" sz="4800" b="1" dirty="0" smtClean="0">
                <a:latin typeface="Calibri" panose="020F0502020204030204" pitchFamily="34" charset="0"/>
                <a:cs typeface="Calibri" panose="020F0502020204030204" pitchFamily="34" charset="0"/>
              </a:rPr>
              <a:t/>
            </a:r>
            <a:br>
              <a:rPr lang="sk-SK" sz="4800" b="1" dirty="0" smtClean="0">
                <a:latin typeface="Calibri" panose="020F0502020204030204" pitchFamily="34" charset="0"/>
                <a:cs typeface="Calibri" panose="020F0502020204030204" pitchFamily="34" charset="0"/>
              </a:rPr>
            </a:br>
            <a:r>
              <a:rPr lang="de-DE" sz="4800" b="1" dirty="0" smtClean="0">
                <a:latin typeface="Calibri" panose="020F0502020204030204" pitchFamily="34" charset="0"/>
                <a:cs typeface="Calibri" panose="020F0502020204030204" pitchFamily="34" charset="0"/>
              </a:rPr>
              <a:t>Unser </a:t>
            </a:r>
            <a:r>
              <a:rPr lang="de-DE" sz="4800" b="1" dirty="0">
                <a:latin typeface="Calibri" panose="020F0502020204030204" pitchFamily="34" charset="0"/>
                <a:cs typeface="Calibri" panose="020F0502020204030204" pitchFamily="34" charset="0"/>
              </a:rPr>
              <a:t>Ausflug nach Košice</a:t>
            </a:r>
            <a:r>
              <a:rPr lang="sk-SK" sz="4800" dirty="0">
                <a:latin typeface="Calibri" panose="020F0502020204030204" pitchFamily="34" charset="0"/>
                <a:cs typeface="Calibri" panose="020F0502020204030204" pitchFamily="34" charset="0"/>
              </a:rPr>
              <a:t/>
            </a:r>
            <a:br>
              <a:rPr lang="sk-SK" sz="4800" dirty="0">
                <a:latin typeface="Calibri" panose="020F0502020204030204" pitchFamily="34" charset="0"/>
                <a:cs typeface="Calibri" panose="020F0502020204030204" pitchFamily="34" charset="0"/>
              </a:rPr>
            </a:br>
            <a:endParaRPr lang="sk-SK" sz="4800" dirty="0">
              <a:latin typeface="Calibri" panose="020F0502020204030204" pitchFamily="34" charset="0"/>
              <a:cs typeface="Calibri" panose="020F0502020204030204" pitchFamily="34" charset="0"/>
            </a:endParaRPr>
          </a:p>
        </p:txBody>
      </p:sp>
      <p:sp>
        <p:nvSpPr>
          <p:cNvPr id="3" name="Podnadpis 2"/>
          <p:cNvSpPr>
            <a:spLocks noGrp="1"/>
          </p:cNvSpPr>
          <p:nvPr>
            <p:ph type="subTitle" idx="1"/>
          </p:nvPr>
        </p:nvSpPr>
        <p:spPr/>
        <p:txBody>
          <a:bodyPr>
            <a:noAutofit/>
          </a:bodyPr>
          <a:lstStyle/>
          <a:p>
            <a:pPr algn="ctr"/>
            <a:r>
              <a:rPr lang="de-DE" sz="2400" dirty="0">
                <a:latin typeface="Calibri" panose="020F0502020204030204" pitchFamily="34" charset="0"/>
                <a:cs typeface="Calibri" panose="020F0502020204030204" pitchFamily="34" charset="0"/>
              </a:rPr>
              <a:t>Wir sind Studentinnen der deutschen Sprache an der Universitär des dritten Lebensalters bei der </a:t>
            </a:r>
            <a:r>
              <a:rPr lang="de-DE" sz="2400" dirty="0" err="1">
                <a:latin typeface="Calibri" panose="020F0502020204030204" pitchFamily="34" charset="0"/>
                <a:cs typeface="Calibri" panose="020F0502020204030204" pitchFamily="34" charset="0"/>
              </a:rPr>
              <a:t>Tyrnauer</a:t>
            </a:r>
            <a:r>
              <a:rPr lang="de-DE" sz="2400" dirty="0">
                <a:latin typeface="Calibri" panose="020F0502020204030204" pitchFamily="34" charset="0"/>
                <a:cs typeface="Calibri" panose="020F0502020204030204" pitchFamily="34" charset="0"/>
              </a:rPr>
              <a:t> Universität in </a:t>
            </a:r>
            <a:r>
              <a:rPr lang="de-DE" sz="2400" dirty="0" err="1">
                <a:latin typeface="Calibri" panose="020F0502020204030204" pitchFamily="34" charset="0"/>
                <a:cs typeface="Calibri" panose="020F0502020204030204" pitchFamily="34" charset="0"/>
              </a:rPr>
              <a:t>Trnava</a:t>
            </a:r>
            <a:r>
              <a:rPr lang="de-DE" sz="2400" dirty="0">
                <a:latin typeface="Calibri" panose="020F0502020204030204" pitchFamily="34" charset="0"/>
                <a:cs typeface="Calibri" panose="020F0502020204030204" pitchFamily="34" charset="0"/>
              </a:rPr>
              <a:t>. </a:t>
            </a:r>
            <a:endParaRPr lang="sk-SK" sz="2400" dirty="0" smtClean="0">
              <a:latin typeface="Calibri" panose="020F0502020204030204" pitchFamily="34" charset="0"/>
              <a:cs typeface="Calibri" panose="020F0502020204030204" pitchFamily="34" charset="0"/>
            </a:endParaRPr>
          </a:p>
          <a:p>
            <a:pPr algn="ctr"/>
            <a:r>
              <a:rPr lang="de-DE" sz="2400" dirty="0" smtClean="0">
                <a:latin typeface="Calibri" panose="020F0502020204030204" pitchFamily="34" charset="0"/>
                <a:cs typeface="Calibri" panose="020F0502020204030204" pitchFamily="34" charset="0"/>
              </a:rPr>
              <a:t>Am </a:t>
            </a:r>
            <a:r>
              <a:rPr lang="de-DE" sz="2400" dirty="0">
                <a:latin typeface="Calibri" panose="020F0502020204030204" pitchFamily="34" charset="0"/>
                <a:cs typeface="Calibri" panose="020F0502020204030204" pitchFamily="34" charset="0"/>
              </a:rPr>
              <a:t>Schluss des Sommersemesters planen wir immer gemeinsame Exkursionen.</a:t>
            </a:r>
            <a:endParaRPr lang="sk-SK"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729770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lvl="0"/>
            <a:r>
              <a:rPr lang="sk-SK" sz="2700" b="1" dirty="0" smtClean="0">
                <a:latin typeface="+mn-lt"/>
              </a:rPr>
              <a:t/>
            </a:r>
            <a:br>
              <a:rPr lang="sk-SK" sz="2700" b="1" dirty="0" smtClean="0">
                <a:latin typeface="+mn-lt"/>
              </a:rPr>
            </a:br>
            <a:r>
              <a:rPr lang="sk-SK" sz="2700" b="1" dirty="0">
                <a:latin typeface="+mn-lt"/>
              </a:rPr>
              <a:t/>
            </a:r>
            <a:br>
              <a:rPr lang="sk-SK" sz="2700" b="1" dirty="0">
                <a:latin typeface="+mn-lt"/>
              </a:rPr>
            </a:br>
            <a:r>
              <a:rPr lang="sk-SK" sz="2700" b="1" dirty="0" smtClean="0">
                <a:latin typeface="+mn-lt"/>
              </a:rPr>
              <a:t/>
            </a:r>
            <a:br>
              <a:rPr lang="sk-SK" sz="2700" b="1" dirty="0" smtClean="0">
                <a:latin typeface="+mn-lt"/>
              </a:rPr>
            </a:br>
            <a:r>
              <a:rPr lang="de-DE" sz="2700" b="1" dirty="0" smtClean="0">
                <a:latin typeface="Calibri" panose="020F0502020204030204" pitchFamily="34" charset="0"/>
                <a:cs typeface="Calibri" panose="020F0502020204030204" pitchFamily="34" charset="0"/>
              </a:rPr>
              <a:t>Das </a:t>
            </a:r>
            <a:r>
              <a:rPr lang="de-DE" sz="2700" b="1" dirty="0">
                <a:latin typeface="Calibri" panose="020F0502020204030204" pitchFamily="34" charset="0"/>
                <a:cs typeface="Calibri" panose="020F0502020204030204" pitchFamily="34" charset="0"/>
              </a:rPr>
              <a:t>schöne Gebäude des Staatstheaters </a:t>
            </a:r>
            <a:r>
              <a:rPr lang="de-DE" sz="2700" dirty="0">
                <a:latin typeface="Calibri" panose="020F0502020204030204" pitchFamily="34" charset="0"/>
                <a:cs typeface="Calibri" panose="020F0502020204030204" pitchFamily="34" charset="0"/>
              </a:rPr>
              <a:t>aus dem 18. Jahrhundert wurde in den Jahren 1988 - 1994 zusammen mit dem Park und der Fontäne saniert. Es besteht aus drei Ensembles: von Schauspiel, Oper, Ballett.</a:t>
            </a:r>
            <a:r>
              <a:rPr lang="sk-SK" sz="2700" dirty="0">
                <a:latin typeface="Calibri" panose="020F0502020204030204" pitchFamily="34" charset="0"/>
                <a:cs typeface="Calibri" panose="020F0502020204030204" pitchFamily="34" charset="0"/>
              </a:rPr>
              <a:t/>
            </a:r>
            <a:br>
              <a:rPr lang="sk-SK" sz="2700" dirty="0">
                <a:latin typeface="Calibri" panose="020F0502020204030204" pitchFamily="34" charset="0"/>
                <a:cs typeface="Calibri" panose="020F0502020204030204" pitchFamily="34" charset="0"/>
              </a:rPr>
            </a:br>
            <a:r>
              <a:rPr lang="de-DE" dirty="0"/>
              <a:t> </a:t>
            </a:r>
            <a:r>
              <a:rPr lang="sk-SK" dirty="0"/>
              <a:t/>
            </a:r>
            <a:br>
              <a:rPr lang="sk-SK" dirty="0"/>
            </a:br>
            <a:endParaRPr lang="sk-SK" dirty="0"/>
          </a:p>
        </p:txBody>
      </p:sp>
      <p:pic>
        <p:nvPicPr>
          <p:cNvPr id="4" name="Zástupný symbol obsahu 3" descr="C:\Users\Alena\Desktop\Košice\P1060284.JPG"/>
          <p:cNvPicPr>
            <a:picLocks noGrp="1"/>
          </p:cNvPicPr>
          <p:nvPr>
            <p:ph idx="1"/>
          </p:nvPr>
        </p:nvPicPr>
        <p:blipFill>
          <a:blip r:embed="rId2" cstate="print"/>
          <a:stretch>
            <a:fillRect/>
          </a:stretch>
        </p:blipFill>
        <p:spPr bwMode="auto">
          <a:xfrm>
            <a:off x="3687819" y="2794000"/>
            <a:ext cx="3598863" cy="3598863"/>
          </a:xfrm>
          <a:prstGeom prst="rect">
            <a:avLst/>
          </a:prstGeom>
          <a:noFill/>
          <a:ln w="9525">
            <a:noFill/>
            <a:miter lim="800000"/>
            <a:headEnd/>
            <a:tailEnd/>
          </a:ln>
        </p:spPr>
      </p:pic>
    </p:spTree>
    <p:extLst>
      <p:ext uri="{BB962C8B-B14F-4D97-AF65-F5344CB8AC3E}">
        <p14:creationId xmlns:p14="http://schemas.microsoft.com/office/powerpoint/2010/main" val="7790161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de-DE" sz="2400" dirty="0" smtClean="0">
                <a:latin typeface="Calibri" panose="020F0502020204030204" pitchFamily="34" charset="0"/>
                <a:cs typeface="Calibri" panose="020F0502020204030204" pitchFamily="34" charset="0"/>
              </a:rPr>
              <a:t>Die </a:t>
            </a:r>
            <a:r>
              <a:rPr lang="de-DE" sz="2400" b="1" dirty="0">
                <a:latin typeface="Calibri" panose="020F0502020204030204" pitchFamily="34" charset="0"/>
                <a:cs typeface="Calibri" panose="020F0502020204030204" pitchFamily="34" charset="0"/>
              </a:rPr>
              <a:t>Singende Fontäne</a:t>
            </a:r>
            <a:r>
              <a:rPr lang="de-DE" sz="2400" dirty="0">
                <a:latin typeface="Calibri" panose="020F0502020204030204" pitchFamily="34" charset="0"/>
                <a:cs typeface="Calibri" panose="020F0502020204030204" pitchFamily="34" charset="0"/>
              </a:rPr>
              <a:t> mit dem Glockenspiel, die Perle der Stadt, </a:t>
            </a:r>
            <a:r>
              <a:rPr lang="sk-SK" sz="2400" dirty="0" smtClean="0">
                <a:latin typeface="Calibri" panose="020F0502020204030204" pitchFamily="34" charset="0"/>
                <a:cs typeface="Calibri" panose="020F0502020204030204" pitchFamily="34" charset="0"/>
              </a:rPr>
              <a:t/>
            </a:r>
            <a:br>
              <a:rPr lang="sk-SK" sz="2400" dirty="0" smtClean="0">
                <a:latin typeface="Calibri" panose="020F0502020204030204" pitchFamily="34" charset="0"/>
                <a:cs typeface="Calibri" panose="020F0502020204030204" pitchFamily="34" charset="0"/>
              </a:rPr>
            </a:br>
            <a:r>
              <a:rPr lang="de-DE" sz="2400" dirty="0" smtClean="0">
                <a:latin typeface="Calibri" panose="020F0502020204030204" pitchFamily="34" charset="0"/>
                <a:cs typeface="Calibri" panose="020F0502020204030204" pitchFamily="34" charset="0"/>
              </a:rPr>
              <a:t>befindet </a:t>
            </a:r>
            <a:r>
              <a:rPr lang="de-DE" sz="2400" dirty="0">
                <a:latin typeface="Calibri" panose="020F0502020204030204" pitchFamily="34" charset="0"/>
                <a:cs typeface="Calibri" panose="020F0502020204030204" pitchFamily="34" charset="0"/>
              </a:rPr>
              <a:t>sich im Park zwischen dem St. Elisabeth Dom und dem Staatstheater. </a:t>
            </a:r>
            <a:endParaRPr lang="sk-SK" sz="2400" dirty="0">
              <a:latin typeface="Calibri" panose="020F0502020204030204" pitchFamily="34" charset="0"/>
              <a:cs typeface="Calibri" panose="020F0502020204030204" pitchFamily="34" charset="0"/>
            </a:endParaRPr>
          </a:p>
        </p:txBody>
      </p:sp>
      <p:pic>
        <p:nvPicPr>
          <p:cNvPr id="4" name="Zástupný symbol obsahu 3" descr="C:\Users\Alena\Desktop\Košice\P1060282.JPG"/>
          <p:cNvPicPr>
            <a:picLocks noGrp="1"/>
          </p:cNvPicPr>
          <p:nvPr>
            <p:ph idx="1"/>
          </p:nvPr>
        </p:nvPicPr>
        <p:blipFill>
          <a:blip r:embed="rId3" cstate="print"/>
          <a:srcRect/>
          <a:stretch>
            <a:fillRect/>
          </a:stretch>
        </p:blipFill>
        <p:spPr bwMode="auto">
          <a:xfrm>
            <a:off x="680321" y="2218227"/>
            <a:ext cx="4351338" cy="4351338"/>
          </a:xfrm>
          <a:prstGeom prst="rect">
            <a:avLst/>
          </a:prstGeom>
          <a:noFill/>
          <a:ln w="9525">
            <a:noFill/>
            <a:miter lim="800000"/>
            <a:headEnd/>
            <a:tailEnd/>
          </a:ln>
        </p:spPr>
      </p:pic>
      <p:pic>
        <p:nvPicPr>
          <p:cNvPr id="6" name="Obrázok 5" descr="C:\Users\Alena\Desktop\Košice\dZuaB8nqRhOASU5qt04GJg-Spievaj-ca-font-na-je-l-kadlom-nielen.jpg"/>
          <p:cNvPicPr/>
          <p:nvPr/>
        </p:nvPicPr>
        <p:blipFill>
          <a:blip r:embed="rId4" cstate="print"/>
          <a:srcRect/>
          <a:stretch>
            <a:fillRect/>
          </a:stretch>
        </p:blipFill>
        <p:spPr bwMode="auto">
          <a:xfrm>
            <a:off x="5602166" y="2483461"/>
            <a:ext cx="6115050" cy="3438525"/>
          </a:xfrm>
          <a:prstGeom prst="rect">
            <a:avLst/>
          </a:prstGeom>
          <a:noFill/>
          <a:ln w="9525">
            <a:noFill/>
            <a:miter lim="800000"/>
            <a:headEnd/>
            <a:tailEnd/>
          </a:ln>
        </p:spPr>
      </p:pic>
    </p:spTree>
    <p:extLst>
      <p:ext uri="{BB962C8B-B14F-4D97-AF65-F5344CB8AC3E}">
        <p14:creationId xmlns:p14="http://schemas.microsoft.com/office/powerpoint/2010/main" val="5865469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sk-SK" sz="2400" dirty="0" smtClean="0">
                <a:latin typeface="+mn-lt"/>
              </a:rPr>
              <a:t/>
            </a:r>
            <a:br>
              <a:rPr lang="sk-SK" sz="2400" dirty="0" smtClean="0">
                <a:latin typeface="+mn-lt"/>
              </a:rPr>
            </a:br>
            <a:r>
              <a:rPr lang="de-DE" sz="2400" dirty="0" smtClean="0">
                <a:latin typeface="Calibri" panose="020F0502020204030204" pitchFamily="34" charset="0"/>
                <a:cs typeface="Calibri" panose="020F0502020204030204" pitchFamily="34" charset="0"/>
              </a:rPr>
              <a:t>Das </a:t>
            </a:r>
            <a:r>
              <a:rPr lang="de-DE" sz="2400" dirty="0">
                <a:latin typeface="Calibri" panose="020F0502020204030204" pitchFamily="34" charset="0"/>
                <a:cs typeface="Calibri" panose="020F0502020204030204" pitchFamily="34" charset="0"/>
              </a:rPr>
              <a:t>Glockenspiel besteht aus 22 Glocken.</a:t>
            </a:r>
            <a:r>
              <a:rPr lang="sk-SK" sz="2400" dirty="0" smtClean="0">
                <a:latin typeface="Calibri" panose="020F0502020204030204" pitchFamily="34" charset="0"/>
                <a:cs typeface="Calibri" panose="020F0502020204030204" pitchFamily="34" charset="0"/>
              </a:rPr>
              <a:t/>
            </a:r>
            <a:br>
              <a:rPr lang="sk-SK" sz="2400" dirty="0" smtClean="0">
                <a:latin typeface="Calibri" panose="020F0502020204030204" pitchFamily="34" charset="0"/>
                <a:cs typeface="Calibri" panose="020F0502020204030204" pitchFamily="34" charset="0"/>
              </a:rPr>
            </a:br>
            <a:endParaRPr lang="sk-SK" sz="2400" dirty="0">
              <a:latin typeface="Calibri" panose="020F0502020204030204" pitchFamily="34" charset="0"/>
              <a:cs typeface="Calibri" panose="020F0502020204030204" pitchFamily="34" charset="0"/>
            </a:endParaRPr>
          </a:p>
        </p:txBody>
      </p:sp>
      <p:pic>
        <p:nvPicPr>
          <p:cNvPr id="4" name="Zástupný symbol obsahu 3" descr="C:\Users\Alena\Desktop\Košice\P1060283.JPG"/>
          <p:cNvPicPr>
            <a:picLocks noGrp="1"/>
          </p:cNvPicPr>
          <p:nvPr>
            <p:ph idx="1"/>
          </p:nvPr>
        </p:nvPicPr>
        <p:blipFill>
          <a:blip r:embed="rId3" cstate="print"/>
          <a:stretch>
            <a:fillRect/>
          </a:stretch>
        </p:blipFill>
        <p:spPr bwMode="auto">
          <a:xfrm>
            <a:off x="3687819" y="2582984"/>
            <a:ext cx="3598863" cy="3598863"/>
          </a:xfrm>
          <a:prstGeom prst="rect">
            <a:avLst/>
          </a:prstGeom>
          <a:noFill/>
          <a:ln w="9525">
            <a:noFill/>
            <a:miter lim="800000"/>
            <a:headEnd/>
            <a:tailEnd/>
          </a:ln>
        </p:spPr>
      </p:pic>
    </p:spTree>
    <p:extLst>
      <p:ext uri="{BB962C8B-B14F-4D97-AF65-F5344CB8AC3E}">
        <p14:creationId xmlns:p14="http://schemas.microsoft.com/office/powerpoint/2010/main" val="29120071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lvl="0" algn="ctr"/>
            <a:r>
              <a:rPr lang="sk-SK" sz="2700" dirty="0" smtClean="0">
                <a:latin typeface="+mn-lt"/>
              </a:rPr>
              <a:t/>
            </a:r>
            <a:br>
              <a:rPr lang="sk-SK" sz="2700" dirty="0" smtClean="0">
                <a:latin typeface="+mn-lt"/>
              </a:rPr>
            </a:br>
            <a:r>
              <a:rPr lang="sk-SK" sz="2700" dirty="0">
                <a:latin typeface="+mn-lt"/>
              </a:rPr>
              <a:t/>
            </a:r>
            <a:br>
              <a:rPr lang="sk-SK" sz="2700" dirty="0">
                <a:latin typeface="+mn-lt"/>
              </a:rPr>
            </a:br>
            <a:r>
              <a:rPr lang="sk-SK" sz="2700" dirty="0" smtClean="0">
                <a:latin typeface="+mn-lt"/>
              </a:rPr>
              <a:t/>
            </a:r>
            <a:br>
              <a:rPr lang="sk-SK" sz="2700" dirty="0" smtClean="0">
                <a:latin typeface="+mn-lt"/>
              </a:rPr>
            </a:br>
            <a:r>
              <a:rPr lang="de-DE" sz="2700" dirty="0" smtClean="0">
                <a:latin typeface="Calibri" panose="020F0502020204030204" pitchFamily="34" charset="0"/>
                <a:cs typeface="Calibri" panose="020F0502020204030204" pitchFamily="34" charset="0"/>
              </a:rPr>
              <a:t>Das </a:t>
            </a:r>
            <a:r>
              <a:rPr lang="de-DE" sz="2700" b="1" dirty="0">
                <a:latin typeface="Calibri" panose="020F0502020204030204" pitchFamily="34" charset="0"/>
                <a:cs typeface="Calibri" panose="020F0502020204030204" pitchFamily="34" charset="0"/>
              </a:rPr>
              <a:t>Andrassy Palais</a:t>
            </a:r>
            <a:r>
              <a:rPr lang="de-DE" sz="2700" dirty="0">
                <a:latin typeface="Calibri" panose="020F0502020204030204" pitchFamily="34" charset="0"/>
                <a:cs typeface="Calibri" panose="020F0502020204030204" pitchFamily="34" charset="0"/>
              </a:rPr>
              <a:t> mit dem Wappen des Adelsgeschlechts ist eine Kombination verschiedener Stile aus der 2. Hälfte des 19. Jahrhunderts. Jetzt ist hier die Konditorei „Aida“, in welcher wir </a:t>
            </a:r>
            <a:r>
              <a:rPr lang="sk-SK" sz="2700" dirty="0" smtClean="0">
                <a:latin typeface="Calibri" panose="020F0502020204030204" pitchFamily="34" charset="0"/>
                <a:cs typeface="Calibri" panose="020F0502020204030204" pitchFamily="34" charset="0"/>
              </a:rPr>
              <a:t/>
            </a:r>
            <a:br>
              <a:rPr lang="sk-SK" sz="2700" dirty="0" smtClean="0">
                <a:latin typeface="Calibri" panose="020F0502020204030204" pitchFamily="34" charset="0"/>
                <a:cs typeface="Calibri" panose="020F0502020204030204" pitchFamily="34" charset="0"/>
              </a:rPr>
            </a:br>
            <a:r>
              <a:rPr lang="de-DE" sz="2700" dirty="0" smtClean="0">
                <a:latin typeface="Calibri" panose="020F0502020204030204" pitchFamily="34" charset="0"/>
                <a:cs typeface="Calibri" panose="020F0502020204030204" pitchFamily="34" charset="0"/>
              </a:rPr>
              <a:t>am </a:t>
            </a:r>
            <a:r>
              <a:rPr lang="de-DE" sz="2700" dirty="0">
                <a:latin typeface="Calibri" panose="020F0502020204030204" pitchFamily="34" charset="0"/>
                <a:cs typeface="Calibri" panose="020F0502020204030204" pitchFamily="34" charset="0"/>
              </a:rPr>
              <a:t>guten Kaffee und Desserts naschten.</a:t>
            </a:r>
            <a:r>
              <a:rPr lang="sk-SK" sz="2700" dirty="0">
                <a:latin typeface="Calibri" panose="020F0502020204030204" pitchFamily="34" charset="0"/>
                <a:cs typeface="Calibri" panose="020F0502020204030204" pitchFamily="34" charset="0"/>
              </a:rPr>
              <a:t/>
            </a:r>
            <a:br>
              <a:rPr lang="sk-SK" sz="2700" dirty="0">
                <a:latin typeface="Calibri" panose="020F0502020204030204" pitchFamily="34" charset="0"/>
                <a:cs typeface="Calibri" panose="020F0502020204030204" pitchFamily="34" charset="0"/>
              </a:rPr>
            </a:br>
            <a:r>
              <a:rPr lang="de-DE" dirty="0"/>
              <a:t> </a:t>
            </a:r>
            <a:r>
              <a:rPr lang="sk-SK" dirty="0"/>
              <a:t/>
            </a:r>
            <a:br>
              <a:rPr lang="sk-SK" dirty="0"/>
            </a:br>
            <a:endParaRPr lang="sk-SK" dirty="0"/>
          </a:p>
        </p:txBody>
      </p:sp>
      <p:pic>
        <p:nvPicPr>
          <p:cNvPr id="4" name="Zástupný symbol obsahu 3" descr="C:\Users\Alena\Desktop\Košice\25_59.jpg"/>
          <p:cNvPicPr>
            <a:picLocks noGrp="1"/>
          </p:cNvPicPr>
          <p:nvPr>
            <p:ph idx="1"/>
          </p:nvPr>
        </p:nvPicPr>
        <p:blipFill>
          <a:blip r:embed="rId3" cstate="print"/>
          <a:stretch>
            <a:fillRect/>
          </a:stretch>
        </p:blipFill>
        <p:spPr bwMode="auto">
          <a:xfrm>
            <a:off x="3358377" y="2653323"/>
            <a:ext cx="4798484" cy="3598863"/>
          </a:xfrm>
          <a:prstGeom prst="rect">
            <a:avLst/>
          </a:prstGeom>
          <a:noFill/>
          <a:ln w="9525">
            <a:noFill/>
            <a:miter lim="800000"/>
            <a:headEnd/>
            <a:tailEnd/>
          </a:ln>
        </p:spPr>
      </p:pic>
    </p:spTree>
    <p:extLst>
      <p:ext uri="{BB962C8B-B14F-4D97-AF65-F5344CB8AC3E}">
        <p14:creationId xmlns:p14="http://schemas.microsoft.com/office/powerpoint/2010/main" val="8996253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lvl="0"/>
            <a:r>
              <a:rPr lang="sk-SK" sz="2700" b="1" dirty="0" smtClean="0">
                <a:latin typeface="+mn-lt"/>
              </a:rPr>
              <a:t/>
            </a:r>
            <a:br>
              <a:rPr lang="sk-SK" sz="2700" b="1" dirty="0" smtClean="0">
                <a:latin typeface="+mn-lt"/>
              </a:rPr>
            </a:br>
            <a:r>
              <a:rPr lang="sk-SK" sz="2700" b="1" dirty="0" smtClean="0">
                <a:latin typeface="+mn-lt"/>
              </a:rPr>
              <a:t/>
            </a:r>
            <a:br>
              <a:rPr lang="sk-SK" sz="2700" b="1" dirty="0" smtClean="0">
                <a:latin typeface="+mn-lt"/>
              </a:rPr>
            </a:br>
            <a:r>
              <a:rPr lang="de-DE" sz="2700" b="1" dirty="0" smtClean="0">
                <a:latin typeface="Calibri" panose="020F0502020204030204" pitchFamily="34" charset="0"/>
                <a:cs typeface="Calibri" panose="020F0502020204030204" pitchFamily="34" charset="0"/>
              </a:rPr>
              <a:t>Das </a:t>
            </a:r>
            <a:r>
              <a:rPr lang="de-DE" sz="2700" b="1" dirty="0">
                <a:latin typeface="Calibri" panose="020F0502020204030204" pitchFamily="34" charset="0"/>
                <a:cs typeface="Calibri" panose="020F0502020204030204" pitchFamily="34" charset="0"/>
              </a:rPr>
              <a:t>Ostslowakische Museum</a:t>
            </a:r>
            <a:r>
              <a:rPr lang="de-DE" sz="2700" dirty="0">
                <a:latin typeface="Calibri" panose="020F0502020204030204" pitchFamily="34" charset="0"/>
                <a:cs typeface="Calibri" panose="020F0502020204030204" pitchFamily="34" charset="0"/>
              </a:rPr>
              <a:t> ist das älteste Museum in der Slowakei. </a:t>
            </a:r>
            <a:r>
              <a:rPr lang="sk-SK" sz="2700" dirty="0" smtClean="0">
                <a:latin typeface="Calibri" panose="020F0502020204030204" pitchFamily="34" charset="0"/>
                <a:cs typeface="Calibri" panose="020F0502020204030204" pitchFamily="34" charset="0"/>
              </a:rPr>
              <a:t/>
            </a:r>
            <a:br>
              <a:rPr lang="sk-SK" sz="2700" dirty="0" smtClean="0">
                <a:latin typeface="Calibri" panose="020F0502020204030204" pitchFamily="34" charset="0"/>
                <a:cs typeface="Calibri" panose="020F0502020204030204" pitchFamily="34" charset="0"/>
              </a:rPr>
            </a:br>
            <a:r>
              <a:rPr lang="de-DE" sz="2700" dirty="0" smtClean="0">
                <a:latin typeface="Calibri" panose="020F0502020204030204" pitchFamily="34" charset="0"/>
                <a:cs typeface="Calibri" panose="020F0502020204030204" pitchFamily="34" charset="0"/>
              </a:rPr>
              <a:t>Es </a:t>
            </a:r>
            <a:r>
              <a:rPr lang="de-DE" sz="2700" dirty="0">
                <a:latin typeface="Calibri" panose="020F0502020204030204" pitchFamily="34" charset="0"/>
                <a:cs typeface="Calibri" panose="020F0502020204030204" pitchFamily="34" charset="0"/>
              </a:rPr>
              <a:t>wurde im Jahr 1872 als </a:t>
            </a:r>
            <a:r>
              <a:rPr lang="de-DE" sz="2700" dirty="0" smtClean="0">
                <a:latin typeface="Calibri" panose="020F0502020204030204" pitchFamily="34" charset="0"/>
                <a:cs typeface="Calibri" panose="020F0502020204030204" pitchFamily="34" charset="0"/>
              </a:rPr>
              <a:t>Oberungarisches </a:t>
            </a:r>
            <a:r>
              <a:rPr lang="de-DE" sz="2700" dirty="0">
                <a:latin typeface="Calibri" panose="020F0502020204030204" pitchFamily="34" charset="0"/>
                <a:cs typeface="Calibri" panose="020F0502020204030204" pitchFamily="34" charset="0"/>
              </a:rPr>
              <a:t>Museum </a:t>
            </a:r>
            <a:r>
              <a:rPr lang="sk-SK" sz="2700" dirty="0" smtClean="0">
                <a:latin typeface="Calibri" panose="020F0502020204030204" pitchFamily="34" charset="0"/>
                <a:cs typeface="Calibri" panose="020F0502020204030204" pitchFamily="34" charset="0"/>
              </a:rPr>
              <a:t/>
            </a:r>
            <a:br>
              <a:rPr lang="sk-SK" sz="2700" dirty="0" smtClean="0">
                <a:latin typeface="Calibri" panose="020F0502020204030204" pitchFamily="34" charset="0"/>
                <a:cs typeface="Calibri" panose="020F0502020204030204" pitchFamily="34" charset="0"/>
              </a:rPr>
            </a:br>
            <a:r>
              <a:rPr lang="de-DE" sz="2700" dirty="0" smtClean="0">
                <a:latin typeface="Calibri" panose="020F0502020204030204" pitchFamily="34" charset="0"/>
                <a:cs typeface="Calibri" panose="020F0502020204030204" pitchFamily="34" charset="0"/>
              </a:rPr>
              <a:t>gegründet</a:t>
            </a:r>
            <a:r>
              <a:rPr lang="de-DE" sz="2700" dirty="0">
                <a:latin typeface="Calibri" panose="020F0502020204030204" pitchFamily="34" charset="0"/>
                <a:cs typeface="Calibri" panose="020F0502020204030204" pitchFamily="34" charset="0"/>
              </a:rPr>
              <a:t>. </a:t>
            </a:r>
            <a:r>
              <a:rPr lang="sk-SK" sz="2700" dirty="0">
                <a:latin typeface="Calibri" panose="020F0502020204030204" pitchFamily="34" charset="0"/>
                <a:cs typeface="Calibri" panose="020F0502020204030204" pitchFamily="34" charset="0"/>
              </a:rPr>
              <a:t/>
            </a:r>
            <a:br>
              <a:rPr lang="sk-SK" sz="2700" dirty="0">
                <a:latin typeface="Calibri" panose="020F0502020204030204" pitchFamily="34" charset="0"/>
                <a:cs typeface="Calibri" panose="020F0502020204030204" pitchFamily="34" charset="0"/>
              </a:rPr>
            </a:br>
            <a:r>
              <a:rPr lang="de-DE" dirty="0">
                <a:latin typeface="Calibri" panose="020F0502020204030204" pitchFamily="34" charset="0"/>
                <a:cs typeface="Calibri" panose="020F0502020204030204" pitchFamily="34" charset="0"/>
              </a:rPr>
              <a:t> </a:t>
            </a:r>
            <a:endParaRPr lang="sk-SK" dirty="0">
              <a:latin typeface="Calibri" panose="020F0502020204030204" pitchFamily="34" charset="0"/>
              <a:cs typeface="Calibri" panose="020F0502020204030204" pitchFamily="34" charset="0"/>
            </a:endParaRPr>
          </a:p>
        </p:txBody>
      </p:sp>
      <p:sp>
        <p:nvSpPr>
          <p:cNvPr id="3" name="Zástupný symbol obsahu 2"/>
          <p:cNvSpPr>
            <a:spLocks noGrp="1"/>
          </p:cNvSpPr>
          <p:nvPr>
            <p:ph idx="1"/>
          </p:nvPr>
        </p:nvSpPr>
        <p:spPr>
          <a:xfrm>
            <a:off x="445859" y="2430658"/>
            <a:ext cx="9613861" cy="3599316"/>
          </a:xfrm>
        </p:spPr>
        <p:txBody>
          <a:bodyPr>
            <a:normAutofit lnSpcReduction="10000"/>
          </a:bodyPr>
          <a:lstStyle/>
          <a:p>
            <a:pPr marL="0" indent="0">
              <a:buNone/>
            </a:pPr>
            <a:r>
              <a:rPr lang="de-DE" sz="2400" b="1" dirty="0">
                <a:latin typeface="Calibri" panose="020F0502020204030204" pitchFamily="34" charset="0"/>
                <a:cs typeface="Calibri" panose="020F0502020204030204" pitchFamily="34" charset="0"/>
              </a:rPr>
              <a:t>Die Pestsäule</a:t>
            </a:r>
            <a:r>
              <a:rPr lang="de-DE" sz="2400" dirty="0">
                <a:latin typeface="Calibri" panose="020F0502020204030204" pitchFamily="34" charset="0"/>
                <a:cs typeface="Calibri" panose="020F0502020204030204" pitchFamily="34" charset="0"/>
              </a:rPr>
              <a:t> – Immaculata wurde im Jahr 1723 </a:t>
            </a:r>
            <a:endParaRPr lang="sk-SK" sz="2400" dirty="0">
              <a:latin typeface="Calibri" panose="020F0502020204030204" pitchFamily="34" charset="0"/>
              <a:cs typeface="Calibri" panose="020F0502020204030204" pitchFamily="34" charset="0"/>
            </a:endParaRPr>
          </a:p>
          <a:p>
            <a:pPr marL="0" indent="0">
              <a:buNone/>
            </a:pPr>
            <a:r>
              <a:rPr lang="de-DE" sz="2400" dirty="0" smtClean="0">
                <a:latin typeface="Calibri" panose="020F0502020204030204" pitchFamily="34" charset="0"/>
                <a:cs typeface="Calibri" panose="020F0502020204030204" pitchFamily="34" charset="0"/>
              </a:rPr>
              <a:t>aus </a:t>
            </a:r>
            <a:r>
              <a:rPr lang="de-DE" sz="2400" dirty="0">
                <a:latin typeface="Calibri" panose="020F0502020204030204" pitchFamily="34" charset="0"/>
                <a:cs typeface="Calibri" panose="020F0502020204030204" pitchFamily="34" charset="0"/>
              </a:rPr>
              <a:t>Dank für die Beendigung der Pest auf der </a:t>
            </a:r>
            <a:endParaRPr lang="sk-SK" sz="2400" dirty="0" smtClean="0">
              <a:latin typeface="Calibri" panose="020F0502020204030204" pitchFamily="34" charset="0"/>
              <a:cs typeface="Calibri" panose="020F0502020204030204" pitchFamily="34" charset="0"/>
            </a:endParaRPr>
          </a:p>
          <a:p>
            <a:pPr marL="0" indent="0">
              <a:buNone/>
            </a:pPr>
            <a:r>
              <a:rPr lang="de-DE" sz="2400" dirty="0" smtClean="0">
                <a:latin typeface="Calibri" panose="020F0502020204030204" pitchFamily="34" charset="0"/>
                <a:cs typeface="Calibri" panose="020F0502020204030204" pitchFamily="34" charset="0"/>
              </a:rPr>
              <a:t>ehemaligen </a:t>
            </a:r>
            <a:r>
              <a:rPr lang="de-DE" sz="2400" dirty="0">
                <a:latin typeface="Calibri" panose="020F0502020204030204" pitchFamily="34" charset="0"/>
                <a:cs typeface="Calibri" panose="020F0502020204030204" pitchFamily="34" charset="0"/>
              </a:rPr>
              <a:t>öffentlichen Hinrichtungsstätte erbaut. </a:t>
            </a:r>
            <a:endParaRPr lang="sk-SK" sz="2400" dirty="0" smtClean="0">
              <a:latin typeface="Calibri" panose="020F0502020204030204" pitchFamily="34" charset="0"/>
              <a:cs typeface="Calibri" panose="020F0502020204030204" pitchFamily="34" charset="0"/>
            </a:endParaRPr>
          </a:p>
          <a:p>
            <a:pPr marL="0" indent="0">
              <a:buNone/>
            </a:pPr>
            <a:r>
              <a:rPr lang="de-DE" sz="2400" dirty="0" smtClean="0">
                <a:latin typeface="Calibri" panose="020F0502020204030204" pitchFamily="34" charset="0"/>
                <a:cs typeface="Calibri" panose="020F0502020204030204" pitchFamily="34" charset="0"/>
              </a:rPr>
              <a:t>Das </a:t>
            </a:r>
            <a:r>
              <a:rPr lang="de-DE" sz="2400" dirty="0">
                <a:latin typeface="Calibri" panose="020F0502020204030204" pitchFamily="34" charset="0"/>
                <a:cs typeface="Calibri" panose="020F0502020204030204" pitchFamily="34" charset="0"/>
              </a:rPr>
              <a:t>ist eine 14 -Meter  hohe </a:t>
            </a:r>
            <a:r>
              <a:rPr lang="de-DE" sz="2400" dirty="0" err="1">
                <a:latin typeface="Calibri" panose="020F0502020204030204" pitchFamily="34" charset="0"/>
                <a:cs typeface="Calibri" panose="020F0502020204030204" pitchFamily="34" charset="0"/>
              </a:rPr>
              <a:t>Statuengruppe</a:t>
            </a:r>
            <a:r>
              <a:rPr lang="de-DE" sz="2400" dirty="0">
                <a:latin typeface="Calibri" panose="020F0502020204030204" pitchFamily="34" charset="0"/>
                <a:cs typeface="Calibri" panose="020F0502020204030204" pitchFamily="34" charset="0"/>
              </a:rPr>
              <a:t> mit </a:t>
            </a:r>
            <a:endParaRPr lang="sk-SK" sz="2400" dirty="0" smtClean="0">
              <a:latin typeface="Calibri" panose="020F0502020204030204" pitchFamily="34" charset="0"/>
              <a:cs typeface="Calibri" panose="020F0502020204030204" pitchFamily="34" charset="0"/>
            </a:endParaRPr>
          </a:p>
          <a:p>
            <a:pPr marL="0" indent="0">
              <a:buNone/>
            </a:pPr>
            <a:r>
              <a:rPr lang="de-DE" sz="2400" dirty="0" smtClean="0">
                <a:latin typeface="Calibri" panose="020F0502020204030204" pitchFamily="34" charset="0"/>
                <a:cs typeface="Calibri" panose="020F0502020204030204" pitchFamily="34" charset="0"/>
              </a:rPr>
              <a:t>den Plastiken </a:t>
            </a:r>
            <a:r>
              <a:rPr lang="de-DE" sz="2400" dirty="0">
                <a:latin typeface="Calibri" panose="020F0502020204030204" pitchFamily="34" charset="0"/>
                <a:cs typeface="Calibri" panose="020F0502020204030204" pitchFamily="34" charset="0"/>
              </a:rPr>
              <a:t>von St. Josef, St. Sebastian und </a:t>
            </a:r>
            <a:endParaRPr lang="sk-SK" sz="2400" dirty="0" smtClean="0">
              <a:latin typeface="Calibri" panose="020F0502020204030204" pitchFamily="34" charset="0"/>
              <a:cs typeface="Calibri" panose="020F0502020204030204" pitchFamily="34" charset="0"/>
            </a:endParaRPr>
          </a:p>
          <a:p>
            <a:pPr marL="0" indent="0">
              <a:buNone/>
            </a:pPr>
            <a:r>
              <a:rPr lang="de-DE" sz="2400" dirty="0" smtClean="0">
                <a:latin typeface="Calibri" panose="020F0502020204030204" pitchFamily="34" charset="0"/>
                <a:cs typeface="Calibri" panose="020F0502020204030204" pitchFamily="34" charset="0"/>
              </a:rPr>
              <a:t>St</a:t>
            </a:r>
            <a:r>
              <a:rPr lang="de-DE" sz="2400" dirty="0">
                <a:latin typeface="Calibri" panose="020F0502020204030204" pitchFamily="34" charset="0"/>
                <a:cs typeface="Calibri" panose="020F0502020204030204" pitchFamily="34" charset="0"/>
              </a:rPr>
              <a:t>. Ladislav – </a:t>
            </a:r>
            <a:r>
              <a:rPr lang="de-DE" sz="2400" dirty="0" smtClean="0">
                <a:latin typeface="Calibri" panose="020F0502020204030204" pitchFamily="34" charset="0"/>
                <a:cs typeface="Calibri" panose="020F0502020204030204" pitchFamily="34" charset="0"/>
              </a:rPr>
              <a:t>dem </a:t>
            </a:r>
            <a:r>
              <a:rPr lang="de-DE" sz="2400" dirty="0">
                <a:latin typeface="Calibri" panose="020F0502020204030204" pitchFamily="34" charset="0"/>
                <a:cs typeface="Calibri" panose="020F0502020204030204" pitchFamily="34" charset="0"/>
              </a:rPr>
              <a:t>König. Auf der Spitze ist die Plastik </a:t>
            </a:r>
            <a:endParaRPr lang="sk-SK" sz="2400" dirty="0" smtClean="0">
              <a:latin typeface="Calibri" panose="020F0502020204030204" pitchFamily="34" charset="0"/>
              <a:cs typeface="Calibri" panose="020F0502020204030204" pitchFamily="34" charset="0"/>
            </a:endParaRPr>
          </a:p>
          <a:p>
            <a:pPr marL="0" indent="0">
              <a:buNone/>
            </a:pPr>
            <a:r>
              <a:rPr lang="de-DE" sz="2400" dirty="0" smtClean="0">
                <a:latin typeface="Calibri" panose="020F0502020204030204" pitchFamily="34" charset="0"/>
                <a:cs typeface="Calibri" panose="020F0502020204030204" pitchFamily="34" charset="0"/>
              </a:rPr>
              <a:t>der </a:t>
            </a:r>
            <a:r>
              <a:rPr lang="de-DE" sz="2400" dirty="0">
                <a:latin typeface="Calibri" panose="020F0502020204030204" pitchFamily="34" charset="0"/>
                <a:cs typeface="Calibri" panose="020F0502020204030204" pitchFamily="34" charset="0"/>
              </a:rPr>
              <a:t>Jungfrau </a:t>
            </a:r>
            <a:r>
              <a:rPr lang="de-DE" sz="2400" dirty="0" smtClean="0">
                <a:latin typeface="Calibri" panose="020F0502020204030204" pitchFamily="34" charset="0"/>
                <a:cs typeface="Calibri" panose="020F0502020204030204" pitchFamily="34" charset="0"/>
              </a:rPr>
              <a:t>Maria</a:t>
            </a:r>
            <a:r>
              <a:rPr lang="de-DE" sz="2400" dirty="0">
                <a:latin typeface="Calibri" panose="020F0502020204030204" pitchFamily="34" charset="0"/>
                <a:cs typeface="Calibri" panose="020F0502020204030204" pitchFamily="34" charset="0"/>
              </a:rPr>
              <a:t>. </a:t>
            </a:r>
            <a:endParaRPr lang="sk-SK" sz="2400" dirty="0" smtClean="0">
              <a:latin typeface="Calibri" panose="020F0502020204030204" pitchFamily="34" charset="0"/>
              <a:cs typeface="Calibri" panose="020F0502020204030204" pitchFamily="34" charset="0"/>
            </a:endParaRPr>
          </a:p>
          <a:p>
            <a:pPr marL="0" indent="0">
              <a:buNone/>
            </a:pPr>
            <a:r>
              <a:rPr lang="de-DE" sz="2400" dirty="0" smtClean="0">
                <a:latin typeface="Calibri" panose="020F0502020204030204" pitchFamily="34" charset="0"/>
                <a:cs typeface="Calibri" panose="020F0502020204030204" pitchFamily="34" charset="0"/>
              </a:rPr>
              <a:t>Im </a:t>
            </a:r>
            <a:r>
              <a:rPr lang="de-DE" sz="2400" dirty="0">
                <a:latin typeface="Calibri" panose="020F0502020204030204" pitchFamily="34" charset="0"/>
                <a:cs typeface="Calibri" panose="020F0502020204030204" pitchFamily="34" charset="0"/>
              </a:rPr>
              <a:t>Jahr 2000 war sie instandgesetzt.</a:t>
            </a:r>
            <a:endParaRPr lang="sk-SK" sz="2400" dirty="0">
              <a:latin typeface="Calibri" panose="020F0502020204030204" pitchFamily="34" charset="0"/>
              <a:cs typeface="Calibri" panose="020F0502020204030204" pitchFamily="34" charset="0"/>
            </a:endParaRPr>
          </a:p>
          <a:p>
            <a:endParaRPr lang="sk-SK" sz="2400" dirty="0"/>
          </a:p>
        </p:txBody>
      </p:sp>
      <p:pic>
        <p:nvPicPr>
          <p:cNvPr id="4" name="Obrázok 3" descr="C:\Users\Alena\Desktop\Košice\P1060286.JPG"/>
          <p:cNvPicPr/>
          <p:nvPr/>
        </p:nvPicPr>
        <p:blipFill>
          <a:blip r:embed="rId3" cstate="print"/>
          <a:srcRect l="7620" r="18113" b="12498"/>
          <a:stretch>
            <a:fillRect/>
          </a:stretch>
        </p:blipFill>
        <p:spPr bwMode="auto">
          <a:xfrm>
            <a:off x="7626522" y="1510044"/>
            <a:ext cx="3834765" cy="4519930"/>
          </a:xfrm>
          <a:prstGeom prst="rect">
            <a:avLst/>
          </a:prstGeom>
          <a:noFill/>
          <a:ln w="9525">
            <a:noFill/>
            <a:miter lim="800000"/>
            <a:headEnd/>
            <a:tailEnd/>
          </a:ln>
        </p:spPr>
      </p:pic>
    </p:spTree>
    <p:extLst>
      <p:ext uri="{BB962C8B-B14F-4D97-AF65-F5344CB8AC3E}">
        <p14:creationId xmlns:p14="http://schemas.microsoft.com/office/powerpoint/2010/main" val="557169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sk-SK" sz="2400" dirty="0" smtClean="0">
                <a:latin typeface="Calibri" panose="020F0502020204030204" pitchFamily="34" charset="0"/>
                <a:cs typeface="Calibri" panose="020F0502020204030204" pitchFamily="34" charset="0"/>
              </a:rPr>
              <a:t/>
            </a:r>
            <a:br>
              <a:rPr lang="sk-SK" sz="2400" dirty="0" smtClean="0">
                <a:latin typeface="Calibri" panose="020F0502020204030204" pitchFamily="34" charset="0"/>
                <a:cs typeface="Calibri" panose="020F0502020204030204" pitchFamily="34" charset="0"/>
              </a:rPr>
            </a:br>
            <a:r>
              <a:rPr lang="de-DE" sz="2400" dirty="0" smtClean="0">
                <a:latin typeface="Calibri" panose="020F0502020204030204" pitchFamily="34" charset="0"/>
                <a:cs typeface="Calibri" panose="020F0502020204030204" pitchFamily="34" charset="0"/>
              </a:rPr>
              <a:t>Das </a:t>
            </a:r>
            <a:r>
              <a:rPr lang="de-DE" sz="2400" b="1" dirty="0">
                <a:latin typeface="Calibri" panose="020F0502020204030204" pitchFamily="34" charset="0"/>
                <a:cs typeface="Calibri" panose="020F0502020204030204" pitchFamily="34" charset="0"/>
              </a:rPr>
              <a:t>Historische Rathaus</a:t>
            </a:r>
            <a:r>
              <a:rPr lang="de-DE" sz="2400" dirty="0">
                <a:latin typeface="Calibri" panose="020F0502020204030204" pitchFamily="34" charset="0"/>
                <a:cs typeface="Calibri" panose="020F0502020204030204" pitchFamily="34" charset="0"/>
              </a:rPr>
              <a:t> mit dem Stadtwappen.</a:t>
            </a:r>
            <a:r>
              <a:rPr lang="sk-SK" sz="2400" dirty="0">
                <a:latin typeface="Calibri" panose="020F0502020204030204" pitchFamily="34" charset="0"/>
                <a:cs typeface="Calibri" panose="020F0502020204030204" pitchFamily="34" charset="0"/>
              </a:rPr>
              <a:t/>
            </a:r>
            <a:br>
              <a:rPr lang="sk-SK" sz="2400" dirty="0">
                <a:latin typeface="Calibri" panose="020F0502020204030204" pitchFamily="34" charset="0"/>
                <a:cs typeface="Calibri" panose="020F0502020204030204" pitchFamily="34" charset="0"/>
              </a:rPr>
            </a:br>
            <a:endParaRPr lang="sk-SK" sz="2400" dirty="0">
              <a:latin typeface="Calibri" panose="020F0502020204030204" pitchFamily="34" charset="0"/>
              <a:cs typeface="Calibri" panose="020F0502020204030204" pitchFamily="34" charset="0"/>
            </a:endParaRPr>
          </a:p>
        </p:txBody>
      </p:sp>
      <p:pic>
        <p:nvPicPr>
          <p:cNvPr id="4" name="Zástupný symbol obsahu 3" descr="C:\Users\Alena\Desktop\Košice\57_big.jpg"/>
          <p:cNvPicPr>
            <a:picLocks noGrp="1"/>
          </p:cNvPicPr>
          <p:nvPr>
            <p:ph idx="1"/>
          </p:nvPr>
        </p:nvPicPr>
        <p:blipFill>
          <a:blip r:embed="rId3" cstate="print"/>
          <a:stretch>
            <a:fillRect/>
          </a:stretch>
        </p:blipFill>
        <p:spPr bwMode="auto">
          <a:xfrm>
            <a:off x="2784242" y="2489200"/>
            <a:ext cx="5406017" cy="3598863"/>
          </a:xfrm>
          <a:prstGeom prst="rect">
            <a:avLst/>
          </a:prstGeom>
          <a:noFill/>
          <a:ln w="9525">
            <a:noFill/>
            <a:miter lim="800000"/>
            <a:headEnd/>
            <a:tailEnd/>
          </a:ln>
        </p:spPr>
      </p:pic>
    </p:spTree>
    <p:extLst>
      <p:ext uri="{BB962C8B-B14F-4D97-AF65-F5344CB8AC3E}">
        <p14:creationId xmlns:p14="http://schemas.microsoft.com/office/powerpoint/2010/main" val="18588690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lvl="0"/>
            <a:r>
              <a:rPr lang="sk-SK" sz="2700" b="1" dirty="0" smtClean="0">
                <a:latin typeface="+mn-lt"/>
              </a:rPr>
              <a:t/>
            </a:r>
            <a:br>
              <a:rPr lang="sk-SK" sz="2700" b="1" dirty="0" smtClean="0">
                <a:latin typeface="+mn-lt"/>
              </a:rPr>
            </a:br>
            <a:r>
              <a:rPr lang="sk-SK" sz="2700" b="1" dirty="0">
                <a:latin typeface="+mn-lt"/>
              </a:rPr>
              <a:t/>
            </a:r>
            <a:br>
              <a:rPr lang="sk-SK" sz="2700" b="1" dirty="0">
                <a:latin typeface="+mn-lt"/>
              </a:rPr>
            </a:br>
            <a:r>
              <a:rPr lang="sk-SK" sz="2700" b="1" dirty="0" smtClean="0">
                <a:latin typeface="+mn-lt"/>
              </a:rPr>
              <a:t/>
            </a:r>
            <a:br>
              <a:rPr lang="sk-SK" sz="2700" b="1" dirty="0" smtClean="0">
                <a:latin typeface="+mn-lt"/>
              </a:rPr>
            </a:br>
            <a:r>
              <a:rPr lang="sk-SK" sz="2700" b="1" dirty="0">
                <a:latin typeface="+mn-lt"/>
              </a:rPr>
              <a:t/>
            </a:r>
            <a:br>
              <a:rPr lang="sk-SK" sz="2700" b="1" dirty="0">
                <a:latin typeface="+mn-lt"/>
              </a:rPr>
            </a:br>
            <a:r>
              <a:rPr lang="de-DE" sz="2700" b="1" dirty="0" smtClean="0">
                <a:latin typeface="Calibri" panose="020F0502020204030204" pitchFamily="34" charset="0"/>
                <a:cs typeface="Calibri" panose="020F0502020204030204" pitchFamily="34" charset="0"/>
              </a:rPr>
              <a:t>Das </a:t>
            </a:r>
            <a:r>
              <a:rPr lang="de-DE" sz="2700" b="1" dirty="0">
                <a:latin typeface="Calibri" panose="020F0502020204030204" pitchFamily="34" charset="0"/>
                <a:cs typeface="Calibri" panose="020F0502020204030204" pitchFamily="34" charset="0"/>
              </a:rPr>
              <a:t>Bettlers Haus</a:t>
            </a:r>
            <a:r>
              <a:rPr lang="de-DE" sz="2700" dirty="0">
                <a:latin typeface="Calibri" panose="020F0502020204030204" pitchFamily="34" charset="0"/>
                <a:cs typeface="Calibri" panose="020F0502020204030204" pitchFamily="34" charset="0"/>
              </a:rPr>
              <a:t> aus dem 14. Jahrhundert – mit diesem Haus verbindet sich die Legende von einem Bettler, der das Haus von dem abgebettelten Geld erbaute. Der letzte  Umbau war im Jahr 1898. </a:t>
            </a:r>
            <a:r>
              <a:rPr lang="sk-SK" sz="2700" dirty="0" smtClean="0">
                <a:latin typeface="Calibri" panose="020F0502020204030204" pitchFamily="34" charset="0"/>
                <a:cs typeface="Calibri" panose="020F0502020204030204" pitchFamily="34" charset="0"/>
              </a:rPr>
              <a:t/>
            </a:r>
            <a:br>
              <a:rPr lang="sk-SK" sz="2700" dirty="0" smtClean="0">
                <a:latin typeface="Calibri" panose="020F0502020204030204" pitchFamily="34" charset="0"/>
                <a:cs typeface="Calibri" panose="020F0502020204030204" pitchFamily="34" charset="0"/>
              </a:rPr>
            </a:br>
            <a:r>
              <a:rPr lang="sk-SK" dirty="0"/>
              <a:t/>
            </a:r>
            <a:br>
              <a:rPr lang="sk-SK" dirty="0"/>
            </a:br>
            <a:endParaRPr lang="sk-SK" dirty="0"/>
          </a:p>
        </p:txBody>
      </p:sp>
      <p:pic>
        <p:nvPicPr>
          <p:cNvPr id="4" name="Zástupný symbol obsahu 3" descr="C:\Users\Alena\Desktop\Košice\IMG_20170509_163450.jpg"/>
          <p:cNvPicPr>
            <a:picLocks noGrp="1"/>
          </p:cNvPicPr>
          <p:nvPr>
            <p:ph idx="1"/>
          </p:nvPr>
        </p:nvPicPr>
        <p:blipFill>
          <a:blip r:embed="rId2" cstate="print"/>
          <a:stretch>
            <a:fillRect/>
          </a:stretch>
        </p:blipFill>
        <p:spPr bwMode="auto">
          <a:xfrm>
            <a:off x="7173483" y="2653323"/>
            <a:ext cx="2021625" cy="3598863"/>
          </a:xfrm>
          <a:prstGeom prst="rect">
            <a:avLst/>
          </a:prstGeom>
          <a:noFill/>
          <a:ln w="9525">
            <a:noFill/>
            <a:miter lim="800000"/>
            <a:headEnd/>
            <a:tailEnd/>
          </a:ln>
        </p:spPr>
      </p:pic>
      <p:sp>
        <p:nvSpPr>
          <p:cNvPr id="5" name="Obdĺžnik 4"/>
          <p:cNvSpPr/>
          <p:nvPr/>
        </p:nvSpPr>
        <p:spPr>
          <a:xfrm>
            <a:off x="680321" y="3058942"/>
            <a:ext cx="6096000" cy="738664"/>
          </a:xfrm>
          <a:prstGeom prst="rect">
            <a:avLst/>
          </a:prstGeom>
        </p:spPr>
        <p:txBody>
          <a:bodyPr>
            <a:spAutoFit/>
          </a:bodyPr>
          <a:lstStyle/>
          <a:p>
            <a:r>
              <a:rPr lang="de-DE" sz="2400" dirty="0" smtClean="0">
                <a:latin typeface="Calibri" panose="020F0502020204030204" pitchFamily="34" charset="0"/>
                <a:cs typeface="Calibri" panose="020F0502020204030204" pitchFamily="34" charset="0"/>
              </a:rPr>
              <a:t>Heute ist es der Sitz einer Luxusparfümerie</a:t>
            </a:r>
            <a:r>
              <a:rPr lang="de-DE" dirty="0" smtClean="0">
                <a:latin typeface="Calibri" panose="020F0502020204030204" pitchFamily="34" charset="0"/>
                <a:cs typeface="Calibri" panose="020F0502020204030204" pitchFamily="34" charset="0"/>
              </a:rPr>
              <a:t>.</a:t>
            </a:r>
            <a:r>
              <a:rPr lang="sk-SK" dirty="0" smtClean="0">
                <a:latin typeface="Calibri" panose="020F0502020204030204" pitchFamily="34" charset="0"/>
                <a:cs typeface="Calibri" panose="020F0502020204030204" pitchFamily="34" charset="0"/>
              </a:rPr>
              <a:t/>
            </a:r>
            <a:br>
              <a:rPr lang="sk-SK" dirty="0" smtClean="0">
                <a:latin typeface="Calibri" panose="020F0502020204030204" pitchFamily="34" charset="0"/>
                <a:cs typeface="Calibri" panose="020F0502020204030204" pitchFamily="34" charset="0"/>
              </a:rPr>
            </a:br>
            <a:r>
              <a:rPr lang="de-DE" dirty="0" smtClean="0"/>
              <a:t> </a:t>
            </a:r>
            <a:endParaRPr lang="sk-SK" dirty="0"/>
          </a:p>
        </p:txBody>
      </p:sp>
    </p:spTree>
    <p:extLst>
      <p:ext uri="{BB962C8B-B14F-4D97-AF65-F5344CB8AC3E}">
        <p14:creationId xmlns:p14="http://schemas.microsoft.com/office/powerpoint/2010/main" val="18715471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gn="ctr"/>
            <a:r>
              <a:rPr lang="sk-SK" sz="2400" b="1" dirty="0" smtClean="0">
                <a:latin typeface="+mn-lt"/>
              </a:rPr>
              <a:t/>
            </a:r>
            <a:br>
              <a:rPr lang="sk-SK" sz="2400" b="1" dirty="0" smtClean="0">
                <a:latin typeface="+mn-lt"/>
              </a:rPr>
            </a:br>
            <a:r>
              <a:rPr lang="sk-SK" sz="2400" b="1" dirty="0" smtClean="0">
                <a:latin typeface="+mn-lt"/>
              </a:rPr>
              <a:t/>
            </a:r>
            <a:br>
              <a:rPr lang="sk-SK" sz="2400" b="1" dirty="0" smtClean="0">
                <a:latin typeface="+mn-lt"/>
              </a:rPr>
            </a:br>
            <a:r>
              <a:rPr lang="de-DE" sz="2400" b="1" dirty="0" smtClean="0">
                <a:latin typeface="Calibri" panose="020F0502020204030204" pitchFamily="34" charset="0"/>
                <a:cs typeface="Calibri" panose="020F0502020204030204" pitchFamily="34" charset="0"/>
              </a:rPr>
              <a:t>Museum </a:t>
            </a:r>
            <a:r>
              <a:rPr lang="de-DE" sz="2400" b="1" dirty="0">
                <a:latin typeface="Calibri" panose="020F0502020204030204" pitchFamily="34" charset="0"/>
                <a:cs typeface="Calibri" panose="020F0502020204030204" pitchFamily="34" charset="0"/>
              </a:rPr>
              <a:t>RODOSTO</a:t>
            </a:r>
            <a:r>
              <a:rPr lang="de-DE" sz="2400" dirty="0">
                <a:latin typeface="Calibri" panose="020F0502020204030204" pitchFamily="34" charset="0"/>
                <a:cs typeface="Calibri" panose="020F0502020204030204" pitchFamily="34" charset="0"/>
              </a:rPr>
              <a:t> -  Henkers Bastei – das Gedenkhaus von Franz II. </a:t>
            </a:r>
            <a:r>
              <a:rPr lang="de-DE" sz="2400" dirty="0" err="1">
                <a:latin typeface="Calibri" panose="020F0502020204030204" pitchFamily="34" charset="0"/>
                <a:cs typeface="Calibri" panose="020F0502020204030204" pitchFamily="34" charset="0"/>
              </a:rPr>
              <a:t>Rakoczi</a:t>
            </a:r>
            <a:r>
              <a:rPr lang="de-DE" sz="2400" dirty="0">
                <a:latin typeface="Calibri" panose="020F0502020204030204" pitchFamily="34" charset="0"/>
                <a:cs typeface="Calibri" panose="020F0502020204030204" pitchFamily="34" charset="0"/>
              </a:rPr>
              <a:t> – dem Führer der gegenhabsburgischen Aufstände. Das Denkmal von Franz II. – </a:t>
            </a:r>
            <a:r>
              <a:rPr lang="de-DE" sz="2400" dirty="0" err="1">
                <a:latin typeface="Calibri" panose="020F0502020204030204" pitchFamily="34" charset="0"/>
                <a:cs typeface="Calibri" panose="020F0502020204030204" pitchFamily="34" charset="0"/>
              </a:rPr>
              <a:t>Rakoczi</a:t>
            </a:r>
            <a:r>
              <a:rPr lang="de-DE" sz="2400" dirty="0">
                <a:latin typeface="Calibri" panose="020F0502020204030204" pitchFamily="34" charset="0"/>
                <a:cs typeface="Calibri" panose="020F0502020204030204" pitchFamily="34" charset="0"/>
              </a:rPr>
              <a:t>.  Das Haus </a:t>
            </a:r>
            <a:r>
              <a:rPr lang="de-DE" sz="2400" dirty="0" err="1">
                <a:latin typeface="Calibri" panose="020F0502020204030204" pitchFamily="34" charset="0"/>
                <a:cs typeface="Calibri" panose="020F0502020204030204" pitchFamily="34" charset="0"/>
              </a:rPr>
              <a:t>Rodosto</a:t>
            </a:r>
            <a:r>
              <a:rPr lang="de-DE" sz="2400" dirty="0">
                <a:latin typeface="Calibri" panose="020F0502020204030204" pitchFamily="34" charset="0"/>
                <a:cs typeface="Calibri" panose="020F0502020204030204" pitchFamily="34" charset="0"/>
              </a:rPr>
              <a:t> ist die Replik des Exilhauses aus der türkischen Stadt </a:t>
            </a:r>
            <a:r>
              <a:rPr lang="de-DE" sz="2400" dirty="0" err="1">
                <a:latin typeface="Calibri" panose="020F0502020204030204" pitchFamily="34" charset="0"/>
                <a:cs typeface="Calibri" panose="020F0502020204030204" pitchFamily="34" charset="0"/>
              </a:rPr>
              <a:t>Rodosto</a:t>
            </a:r>
            <a:r>
              <a:rPr lang="de-DE" sz="2400" dirty="0">
                <a:latin typeface="Calibri" panose="020F0502020204030204" pitchFamily="34" charset="0"/>
                <a:cs typeface="Calibri" panose="020F0502020204030204" pitchFamily="34" charset="0"/>
              </a:rPr>
              <a:t>, wo Franz II. </a:t>
            </a:r>
            <a:r>
              <a:rPr lang="de-DE" sz="2400" dirty="0" err="1">
                <a:latin typeface="Calibri" panose="020F0502020204030204" pitchFamily="34" charset="0"/>
                <a:cs typeface="Calibri" panose="020F0502020204030204" pitchFamily="34" charset="0"/>
              </a:rPr>
              <a:t>Rakoczi</a:t>
            </a:r>
            <a:r>
              <a:rPr lang="de-DE" sz="2400" dirty="0">
                <a:latin typeface="Calibri" panose="020F0502020204030204" pitchFamily="34" charset="0"/>
                <a:cs typeface="Calibri" panose="020F0502020204030204" pitchFamily="34" charset="0"/>
              </a:rPr>
              <a:t> in den Jahren 1720 – 1735 im Exil war.</a:t>
            </a:r>
            <a:r>
              <a:rPr lang="sk-SK" sz="2400" dirty="0">
                <a:latin typeface="+mn-lt"/>
              </a:rPr>
              <a:t/>
            </a:r>
            <a:br>
              <a:rPr lang="sk-SK" sz="2400" dirty="0">
                <a:latin typeface="+mn-lt"/>
              </a:rPr>
            </a:br>
            <a:endParaRPr lang="sk-SK" sz="2400" dirty="0">
              <a:latin typeface="+mn-lt"/>
            </a:endParaRPr>
          </a:p>
        </p:txBody>
      </p:sp>
      <p:pic>
        <p:nvPicPr>
          <p:cNvPr id="4" name="Zástupný symbol obsahu 3" descr="C:\Users\Alena\Desktop\Košice\P1060297.JPG"/>
          <p:cNvPicPr>
            <a:picLocks noGrp="1"/>
          </p:cNvPicPr>
          <p:nvPr>
            <p:ph idx="1"/>
          </p:nvPr>
        </p:nvPicPr>
        <p:blipFill>
          <a:blip r:embed="rId3" cstate="print"/>
          <a:srcRect l="12716" t="14248" r="17847" b="10913"/>
          <a:stretch>
            <a:fillRect/>
          </a:stretch>
        </p:blipFill>
        <p:spPr bwMode="auto">
          <a:xfrm>
            <a:off x="593647" y="2396635"/>
            <a:ext cx="3994299" cy="4305044"/>
          </a:xfrm>
          <a:prstGeom prst="rect">
            <a:avLst/>
          </a:prstGeom>
          <a:noFill/>
          <a:ln w="9525">
            <a:noFill/>
            <a:miter lim="800000"/>
            <a:headEnd/>
            <a:tailEnd/>
          </a:ln>
        </p:spPr>
      </p:pic>
      <p:pic>
        <p:nvPicPr>
          <p:cNvPr id="5" name="Obrázok 4" descr="C:\Users\Alena\Desktop\Košice\P1060298.JPG"/>
          <p:cNvPicPr/>
          <p:nvPr/>
        </p:nvPicPr>
        <p:blipFill>
          <a:blip r:embed="rId4" cstate="print"/>
          <a:srcRect l="13411" t="45033" r="9272" b="993"/>
          <a:stretch>
            <a:fillRect/>
          </a:stretch>
        </p:blipFill>
        <p:spPr bwMode="auto">
          <a:xfrm>
            <a:off x="5858608" y="2473214"/>
            <a:ext cx="6057900" cy="4228465"/>
          </a:xfrm>
          <a:prstGeom prst="rect">
            <a:avLst/>
          </a:prstGeom>
          <a:noFill/>
          <a:ln w="9525">
            <a:noFill/>
            <a:miter lim="800000"/>
            <a:headEnd/>
            <a:tailEnd/>
          </a:ln>
        </p:spPr>
      </p:pic>
    </p:spTree>
    <p:extLst>
      <p:ext uri="{BB962C8B-B14F-4D97-AF65-F5344CB8AC3E}">
        <p14:creationId xmlns:p14="http://schemas.microsoft.com/office/powerpoint/2010/main" val="36284950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sz="2400" b="1" dirty="0" smtClean="0">
                <a:latin typeface="+mn-lt"/>
              </a:rPr>
              <a:t/>
            </a:r>
            <a:br>
              <a:rPr lang="sk-SK" sz="2400" b="1" dirty="0" smtClean="0">
                <a:latin typeface="+mn-lt"/>
              </a:rPr>
            </a:br>
            <a:r>
              <a:rPr lang="de-DE" sz="2400" b="1" dirty="0" smtClean="0">
                <a:latin typeface="Calibri" panose="020F0502020204030204" pitchFamily="34" charset="0"/>
                <a:cs typeface="Calibri" panose="020F0502020204030204" pitchFamily="34" charset="0"/>
              </a:rPr>
              <a:t>Das </a:t>
            </a:r>
            <a:r>
              <a:rPr lang="de-DE" sz="2400" b="1" dirty="0" err="1">
                <a:latin typeface="Calibri" panose="020F0502020204030204" pitchFamily="34" charset="0"/>
                <a:cs typeface="Calibri" panose="020F0502020204030204" pitchFamily="34" charset="0"/>
              </a:rPr>
              <a:t>Miklu</a:t>
            </a:r>
            <a:r>
              <a:rPr lang="sk-SK" sz="2400" b="1" dirty="0">
                <a:latin typeface="Calibri" panose="020F0502020204030204" pitchFamily="34" charset="0"/>
                <a:cs typeface="Calibri" panose="020F0502020204030204" pitchFamily="34" charset="0"/>
              </a:rPr>
              <a:t>š</a:t>
            </a:r>
            <a:r>
              <a:rPr lang="de-DE" sz="2400" b="1" dirty="0">
                <a:latin typeface="Calibri" panose="020F0502020204030204" pitchFamily="34" charset="0"/>
                <a:cs typeface="Calibri" panose="020F0502020204030204" pitchFamily="34" charset="0"/>
              </a:rPr>
              <a:t> - Gefängnis</a:t>
            </a:r>
            <a:r>
              <a:rPr lang="de-DE" sz="2400" dirty="0">
                <a:latin typeface="Calibri" panose="020F0502020204030204" pitchFamily="34" charset="0"/>
                <a:cs typeface="Calibri" panose="020F0502020204030204" pitchFamily="34" charset="0"/>
              </a:rPr>
              <a:t> war das Hauptgefängnis mit der Folterkammer. </a:t>
            </a:r>
            <a:r>
              <a:rPr lang="sk-SK" sz="2400" dirty="0" smtClean="0">
                <a:latin typeface="Calibri" panose="020F0502020204030204" pitchFamily="34" charset="0"/>
                <a:cs typeface="Calibri" panose="020F0502020204030204" pitchFamily="34" charset="0"/>
              </a:rPr>
              <a:t/>
            </a:r>
            <a:br>
              <a:rPr lang="sk-SK" sz="2400" dirty="0" smtClean="0">
                <a:latin typeface="Calibri" panose="020F0502020204030204" pitchFamily="34" charset="0"/>
                <a:cs typeface="Calibri" panose="020F0502020204030204" pitchFamily="34" charset="0"/>
              </a:rPr>
            </a:br>
            <a:r>
              <a:rPr lang="de-DE" sz="2400" dirty="0" smtClean="0">
                <a:latin typeface="Calibri" panose="020F0502020204030204" pitchFamily="34" charset="0"/>
                <a:cs typeface="Calibri" panose="020F0502020204030204" pitchFamily="34" charset="0"/>
              </a:rPr>
              <a:t>Daneben </a:t>
            </a:r>
            <a:r>
              <a:rPr lang="de-DE" sz="2400" dirty="0">
                <a:latin typeface="Calibri" panose="020F0502020204030204" pitchFamily="34" charset="0"/>
                <a:cs typeface="Calibri" panose="020F0502020204030204" pitchFamily="34" charset="0"/>
              </a:rPr>
              <a:t>ist die Handwerkergasse. Dort kauften wir in kleinen Läden </a:t>
            </a:r>
            <a:r>
              <a:rPr lang="de-DE" sz="2400" dirty="0" smtClean="0">
                <a:latin typeface="Calibri" panose="020F0502020204030204" pitchFamily="34" charset="0"/>
                <a:cs typeface="Calibri" panose="020F0502020204030204" pitchFamily="34" charset="0"/>
              </a:rPr>
              <a:t>Geschenke </a:t>
            </a:r>
            <a:r>
              <a:rPr lang="de-DE" sz="2400" dirty="0">
                <a:latin typeface="Calibri" panose="020F0502020204030204" pitchFamily="34" charset="0"/>
                <a:cs typeface="Calibri" panose="020F0502020204030204" pitchFamily="34" charset="0"/>
              </a:rPr>
              <a:t>zum Andenken.</a:t>
            </a:r>
            <a:r>
              <a:rPr lang="sk-SK" sz="2400" dirty="0">
                <a:latin typeface="Calibri" panose="020F0502020204030204" pitchFamily="34" charset="0"/>
                <a:cs typeface="Calibri" panose="020F0502020204030204" pitchFamily="34" charset="0"/>
              </a:rPr>
              <a:t/>
            </a:r>
            <a:br>
              <a:rPr lang="sk-SK" sz="2400" dirty="0">
                <a:latin typeface="Calibri" panose="020F0502020204030204" pitchFamily="34" charset="0"/>
                <a:cs typeface="Calibri" panose="020F0502020204030204" pitchFamily="34" charset="0"/>
              </a:rPr>
            </a:br>
            <a:endParaRPr lang="sk-SK" sz="2400" dirty="0">
              <a:latin typeface="Calibri" panose="020F0502020204030204" pitchFamily="34" charset="0"/>
              <a:cs typeface="Calibri" panose="020F0502020204030204" pitchFamily="34" charset="0"/>
            </a:endParaRPr>
          </a:p>
        </p:txBody>
      </p:sp>
      <p:pic>
        <p:nvPicPr>
          <p:cNvPr id="4" name="Zástupný symbol obsahu 3" descr="C:\Users\Alena\Desktop\Košice\IMG_4777.jpg"/>
          <p:cNvPicPr>
            <a:picLocks noGrp="1"/>
          </p:cNvPicPr>
          <p:nvPr>
            <p:ph idx="1"/>
          </p:nvPr>
        </p:nvPicPr>
        <p:blipFill>
          <a:blip r:embed="rId3" cstate="print"/>
          <a:srcRect/>
          <a:stretch>
            <a:fillRect/>
          </a:stretch>
        </p:blipFill>
        <p:spPr bwMode="auto">
          <a:xfrm>
            <a:off x="2881937" y="2271101"/>
            <a:ext cx="6521911" cy="4351338"/>
          </a:xfrm>
          <a:prstGeom prst="rect">
            <a:avLst/>
          </a:prstGeom>
          <a:noFill/>
          <a:ln w="9525">
            <a:noFill/>
            <a:miter lim="800000"/>
            <a:headEnd/>
            <a:tailEnd/>
          </a:ln>
        </p:spPr>
      </p:pic>
    </p:spTree>
    <p:extLst>
      <p:ext uri="{BB962C8B-B14F-4D97-AF65-F5344CB8AC3E}">
        <p14:creationId xmlns:p14="http://schemas.microsoft.com/office/powerpoint/2010/main" val="31629358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1862260"/>
          </a:xfrm>
        </p:spPr>
        <p:txBody>
          <a:bodyPr>
            <a:noAutofit/>
          </a:bodyPr>
          <a:lstStyle/>
          <a:p>
            <a:r>
              <a:rPr lang="sk-SK" sz="2400" b="1" dirty="0" smtClean="0">
                <a:latin typeface="+mn-lt"/>
              </a:rPr>
              <a:t/>
            </a:r>
            <a:br>
              <a:rPr lang="sk-SK" sz="2400" b="1" dirty="0" smtClean="0">
                <a:latin typeface="+mn-lt"/>
              </a:rPr>
            </a:br>
            <a:r>
              <a:rPr lang="de-DE" sz="2400" b="1" dirty="0" smtClean="0">
                <a:latin typeface="Calibri" panose="020F0502020204030204" pitchFamily="34" charset="0"/>
                <a:cs typeface="Calibri" panose="020F0502020204030204" pitchFamily="34" charset="0"/>
              </a:rPr>
              <a:t>Epilog</a:t>
            </a:r>
            <a:r>
              <a:rPr lang="sk-SK" sz="2400" b="1" dirty="0" smtClean="0">
                <a:latin typeface="Calibri" panose="020F0502020204030204" pitchFamily="34" charset="0"/>
                <a:cs typeface="Calibri" panose="020F0502020204030204" pitchFamily="34" charset="0"/>
              </a:rPr>
              <a:t/>
            </a:r>
            <a:br>
              <a:rPr lang="sk-SK" sz="2400" b="1" dirty="0" smtClean="0">
                <a:latin typeface="Calibri" panose="020F0502020204030204" pitchFamily="34" charset="0"/>
                <a:cs typeface="Calibri" panose="020F0502020204030204" pitchFamily="34" charset="0"/>
              </a:rPr>
            </a:br>
            <a:r>
              <a:rPr lang="sk-SK" sz="2400" b="1" dirty="0" smtClean="0">
                <a:latin typeface="Calibri" panose="020F0502020204030204" pitchFamily="34" charset="0"/>
                <a:cs typeface="Calibri" panose="020F0502020204030204" pitchFamily="34" charset="0"/>
              </a:rPr>
              <a:t/>
            </a:r>
            <a:br>
              <a:rPr lang="sk-SK" sz="2400" b="1" dirty="0" smtClean="0">
                <a:latin typeface="Calibri" panose="020F0502020204030204" pitchFamily="34" charset="0"/>
                <a:cs typeface="Calibri" panose="020F0502020204030204" pitchFamily="34" charset="0"/>
              </a:rPr>
            </a:br>
            <a:r>
              <a:rPr lang="de-DE" sz="2400" dirty="0" smtClean="0">
                <a:latin typeface="Calibri" panose="020F0502020204030204" pitchFamily="34" charset="0"/>
                <a:cs typeface="Calibri" panose="020F0502020204030204" pitchFamily="34" charset="0"/>
              </a:rPr>
              <a:t>Wir </a:t>
            </a:r>
            <a:r>
              <a:rPr lang="de-DE" sz="2400" dirty="0">
                <a:latin typeface="Calibri" panose="020F0502020204030204" pitchFamily="34" charset="0"/>
                <a:cs typeface="Calibri" panose="020F0502020204030204" pitchFamily="34" charset="0"/>
              </a:rPr>
              <a:t>verließen Ko</a:t>
            </a:r>
            <a:r>
              <a:rPr lang="sk-SK" sz="2400" dirty="0">
                <a:latin typeface="Calibri" panose="020F0502020204030204" pitchFamily="34" charset="0"/>
                <a:cs typeface="Calibri" panose="020F0502020204030204" pitchFamily="34" charset="0"/>
              </a:rPr>
              <a:t>š</a:t>
            </a:r>
            <a:r>
              <a:rPr lang="de-DE" sz="2400" dirty="0" err="1">
                <a:latin typeface="Calibri" panose="020F0502020204030204" pitchFamily="34" charset="0"/>
                <a:cs typeface="Calibri" panose="020F0502020204030204" pitchFamily="34" charset="0"/>
              </a:rPr>
              <a:t>ice</a:t>
            </a:r>
            <a:r>
              <a:rPr lang="de-DE" sz="2400" dirty="0">
                <a:latin typeface="Calibri" panose="020F0502020204030204" pitchFamily="34" charset="0"/>
                <a:cs typeface="Calibri" panose="020F0502020204030204" pitchFamily="34" charset="0"/>
              </a:rPr>
              <a:t> mit schönen Eindrücken und mit dem Vorsatz, dass wir dorthin bestimmt noch einmal zurückkommen. Die Stadtbesichtigung möchten wir dann mit dem Besuch des Staatstheaters verbinden.</a:t>
            </a:r>
            <a:r>
              <a:rPr lang="sk-SK" sz="2400" dirty="0">
                <a:latin typeface="Calibri" panose="020F0502020204030204" pitchFamily="34" charset="0"/>
                <a:cs typeface="Calibri" panose="020F0502020204030204" pitchFamily="34" charset="0"/>
              </a:rPr>
              <a:t/>
            </a:r>
            <a:br>
              <a:rPr lang="sk-SK" sz="2400" dirty="0">
                <a:latin typeface="Calibri" panose="020F0502020204030204" pitchFamily="34" charset="0"/>
                <a:cs typeface="Calibri" panose="020F0502020204030204" pitchFamily="34" charset="0"/>
              </a:rPr>
            </a:br>
            <a:endParaRPr lang="sk-SK" sz="2400" dirty="0">
              <a:latin typeface="Calibri" panose="020F0502020204030204" pitchFamily="34" charset="0"/>
              <a:cs typeface="Calibri" panose="020F0502020204030204" pitchFamily="34" charset="0"/>
            </a:endParaRPr>
          </a:p>
        </p:txBody>
      </p:sp>
      <p:sp>
        <p:nvSpPr>
          <p:cNvPr id="3" name="Zástupný symbol obsahu 2"/>
          <p:cNvSpPr>
            <a:spLocks noGrp="1"/>
          </p:cNvSpPr>
          <p:nvPr>
            <p:ph idx="1"/>
          </p:nvPr>
        </p:nvSpPr>
        <p:spPr>
          <a:xfrm>
            <a:off x="820615" y="2227385"/>
            <a:ext cx="10515600" cy="4351338"/>
          </a:xfrm>
        </p:spPr>
        <p:txBody>
          <a:bodyPr>
            <a:normAutofit fontScale="25000" lnSpcReduction="20000"/>
          </a:bodyPr>
          <a:lstStyle/>
          <a:p>
            <a:pPr marL="0" indent="0">
              <a:buNone/>
            </a:pPr>
            <a:endParaRPr lang="sk-SK" sz="2400" dirty="0" smtClean="0"/>
          </a:p>
          <a:p>
            <a:pPr marL="0" indent="0">
              <a:buNone/>
            </a:pPr>
            <a:endParaRPr lang="sk-SK" sz="4400" dirty="0" smtClean="0"/>
          </a:p>
          <a:p>
            <a:pPr marL="0" indent="0" algn="ctr">
              <a:buNone/>
            </a:pPr>
            <a:endParaRPr lang="sk-SK" sz="4400" dirty="0" smtClean="0"/>
          </a:p>
          <a:p>
            <a:pPr marL="0" indent="0" algn="ctr">
              <a:buNone/>
            </a:pPr>
            <a:endParaRPr lang="sk-SK" sz="4400" dirty="0"/>
          </a:p>
          <a:p>
            <a:pPr marL="0" indent="0" algn="ctr">
              <a:buNone/>
            </a:pPr>
            <a:r>
              <a:rPr lang="de-DE" sz="9600" dirty="0" smtClean="0">
                <a:latin typeface="Calibri" panose="020F0502020204030204" pitchFamily="34" charset="0"/>
                <a:cs typeface="Calibri" panose="020F0502020204030204" pitchFamily="34" charset="0"/>
              </a:rPr>
              <a:t>Košice </a:t>
            </a:r>
            <a:r>
              <a:rPr lang="de-DE" sz="9600" dirty="0">
                <a:latin typeface="Calibri" panose="020F0502020204030204" pitchFamily="34" charset="0"/>
                <a:cs typeface="Calibri" panose="020F0502020204030204" pitchFamily="34" charset="0"/>
              </a:rPr>
              <a:t>ist wirklich eine schöne Stadt. Es ist nicht nur die Metropole der Ostslowakei und die zweitgrößte Stadt der Slowakei. Sein größter Erfolg ist, </a:t>
            </a:r>
            <a:endParaRPr lang="sk-SK" sz="9600" dirty="0" smtClean="0">
              <a:latin typeface="Calibri" panose="020F0502020204030204" pitchFamily="34" charset="0"/>
              <a:cs typeface="Calibri" panose="020F0502020204030204" pitchFamily="34" charset="0"/>
            </a:endParaRPr>
          </a:p>
          <a:p>
            <a:pPr marL="0" indent="0" algn="ctr">
              <a:buNone/>
            </a:pPr>
            <a:endParaRPr lang="sk-SK" sz="9600" dirty="0" smtClean="0">
              <a:latin typeface="Calibri" panose="020F0502020204030204" pitchFamily="34" charset="0"/>
              <a:cs typeface="Calibri" panose="020F0502020204030204" pitchFamily="34" charset="0"/>
            </a:endParaRPr>
          </a:p>
          <a:p>
            <a:pPr marL="0" indent="0" algn="ctr">
              <a:buNone/>
            </a:pPr>
            <a:r>
              <a:rPr lang="de-DE" sz="9600" dirty="0" smtClean="0">
                <a:latin typeface="Calibri" panose="020F0502020204030204" pitchFamily="34" charset="0"/>
                <a:cs typeface="Calibri" panose="020F0502020204030204" pitchFamily="34" charset="0"/>
              </a:rPr>
              <a:t>dass </a:t>
            </a:r>
            <a:r>
              <a:rPr lang="de-DE" sz="9600" dirty="0">
                <a:latin typeface="Calibri" panose="020F0502020204030204" pitchFamily="34" charset="0"/>
                <a:cs typeface="Calibri" panose="020F0502020204030204" pitchFamily="34" charset="0"/>
              </a:rPr>
              <a:t>Košice im Jahr 2013 </a:t>
            </a:r>
            <a:endParaRPr lang="sk-SK" sz="9600" dirty="0" smtClean="0">
              <a:latin typeface="Calibri" panose="020F0502020204030204" pitchFamily="34" charset="0"/>
              <a:cs typeface="Calibri" panose="020F0502020204030204" pitchFamily="34" charset="0"/>
            </a:endParaRPr>
          </a:p>
          <a:p>
            <a:pPr marL="0" indent="0" algn="ctr">
              <a:buNone/>
            </a:pPr>
            <a:r>
              <a:rPr lang="de-DE" sz="9600" dirty="0" smtClean="0">
                <a:latin typeface="Calibri" panose="020F0502020204030204" pitchFamily="34" charset="0"/>
                <a:cs typeface="Calibri" panose="020F0502020204030204" pitchFamily="34" charset="0"/>
              </a:rPr>
              <a:t>als </a:t>
            </a:r>
            <a:r>
              <a:rPr lang="de-DE" sz="9600" dirty="0">
                <a:latin typeface="Calibri" panose="020F0502020204030204" pitchFamily="34" charset="0"/>
                <a:cs typeface="Calibri" panose="020F0502020204030204" pitchFamily="34" charset="0"/>
              </a:rPr>
              <a:t>erste slowakische Stadt </a:t>
            </a:r>
            <a:endParaRPr lang="sk-SK" sz="9600" dirty="0" smtClean="0">
              <a:latin typeface="Calibri" panose="020F0502020204030204" pitchFamily="34" charset="0"/>
              <a:cs typeface="Calibri" panose="020F0502020204030204" pitchFamily="34" charset="0"/>
            </a:endParaRPr>
          </a:p>
          <a:p>
            <a:pPr marL="0" indent="0" algn="ctr">
              <a:buNone/>
            </a:pPr>
            <a:r>
              <a:rPr lang="de-DE" sz="9600" dirty="0" smtClean="0">
                <a:latin typeface="Calibri" panose="020F0502020204030204" pitchFamily="34" charset="0"/>
                <a:cs typeface="Calibri" panose="020F0502020204030204" pitchFamily="34" charset="0"/>
              </a:rPr>
              <a:t>den </a:t>
            </a:r>
            <a:r>
              <a:rPr lang="de-DE" sz="9600" dirty="0">
                <a:latin typeface="Calibri" panose="020F0502020204030204" pitchFamily="34" charset="0"/>
                <a:cs typeface="Calibri" panose="020F0502020204030204" pitchFamily="34" charset="0"/>
              </a:rPr>
              <a:t>Titel die Europäische Kulturhauptstadt </a:t>
            </a:r>
            <a:endParaRPr lang="sk-SK" sz="9600" dirty="0" smtClean="0">
              <a:latin typeface="Calibri" panose="020F0502020204030204" pitchFamily="34" charset="0"/>
              <a:cs typeface="Calibri" panose="020F0502020204030204" pitchFamily="34" charset="0"/>
            </a:endParaRPr>
          </a:p>
          <a:p>
            <a:pPr marL="0" indent="0" algn="ctr">
              <a:buNone/>
            </a:pPr>
            <a:endParaRPr lang="sk-SK" sz="9600" dirty="0" smtClean="0">
              <a:latin typeface="Calibri" panose="020F0502020204030204" pitchFamily="34" charset="0"/>
              <a:cs typeface="Calibri" panose="020F0502020204030204" pitchFamily="34" charset="0"/>
            </a:endParaRPr>
          </a:p>
          <a:p>
            <a:pPr marL="0" indent="0" algn="ctr">
              <a:buNone/>
            </a:pPr>
            <a:r>
              <a:rPr lang="de-DE" sz="9600" dirty="0" smtClean="0">
                <a:latin typeface="Calibri" panose="020F0502020204030204" pitchFamily="34" charset="0"/>
                <a:cs typeface="Calibri" panose="020F0502020204030204" pitchFamily="34" charset="0"/>
              </a:rPr>
              <a:t>bekam.</a:t>
            </a:r>
            <a:endParaRPr lang="sk-SK" sz="9600" dirty="0" smtClean="0">
              <a:latin typeface="Calibri" panose="020F0502020204030204" pitchFamily="34" charset="0"/>
              <a:cs typeface="Calibri" panose="020F0502020204030204" pitchFamily="34" charset="0"/>
            </a:endParaRPr>
          </a:p>
          <a:p>
            <a:pPr marL="0" indent="0">
              <a:buNone/>
            </a:pPr>
            <a:endParaRPr lang="sk-SK" sz="7400" dirty="0"/>
          </a:p>
          <a:p>
            <a:pPr marL="0" indent="0">
              <a:buNone/>
            </a:pPr>
            <a:endParaRPr lang="sk-SK" sz="7400" dirty="0" smtClean="0"/>
          </a:p>
          <a:p>
            <a:pPr marL="0" indent="0">
              <a:buNone/>
            </a:pPr>
            <a:r>
              <a:rPr lang="de-DE" sz="7400" dirty="0"/>
              <a:t> </a:t>
            </a:r>
            <a:endParaRPr lang="sk-SK" sz="7400" dirty="0"/>
          </a:p>
          <a:p>
            <a:pPr marL="0" indent="0">
              <a:buNone/>
            </a:pPr>
            <a:endParaRPr lang="sk-SK" sz="4400" dirty="0"/>
          </a:p>
        </p:txBody>
      </p:sp>
    </p:spTree>
    <p:extLst>
      <p:ext uri="{BB962C8B-B14F-4D97-AF65-F5344CB8AC3E}">
        <p14:creationId xmlns:p14="http://schemas.microsoft.com/office/powerpoint/2010/main" val="22547760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dirty="0"/>
          </a:p>
        </p:txBody>
      </p:sp>
      <p:sp>
        <p:nvSpPr>
          <p:cNvPr id="3" name="Zástupný symbol obsahu 2"/>
          <p:cNvSpPr>
            <a:spLocks noGrp="1"/>
          </p:cNvSpPr>
          <p:nvPr>
            <p:ph idx="1"/>
          </p:nvPr>
        </p:nvSpPr>
        <p:spPr/>
        <p:txBody>
          <a:bodyPr/>
          <a:lstStyle/>
          <a:p>
            <a:pPr marL="0" indent="0" algn="ctr">
              <a:buNone/>
            </a:pPr>
            <a:r>
              <a:rPr lang="de-DE" dirty="0">
                <a:latin typeface="Calibri" panose="020F0502020204030204" pitchFamily="34" charset="0"/>
                <a:cs typeface="Calibri" panose="020F0502020204030204" pitchFamily="34" charset="0"/>
              </a:rPr>
              <a:t>Wir besuchten schon Wien mit seinen Denkmälern, </a:t>
            </a:r>
            <a:endParaRPr lang="sk-SK" dirty="0" smtClean="0">
              <a:latin typeface="Calibri" panose="020F0502020204030204" pitchFamily="34" charset="0"/>
              <a:cs typeface="Calibri" panose="020F0502020204030204" pitchFamily="34" charset="0"/>
            </a:endParaRPr>
          </a:p>
          <a:p>
            <a:pPr marL="0" indent="0" algn="ctr">
              <a:buNone/>
            </a:pPr>
            <a:r>
              <a:rPr lang="de-DE" dirty="0" smtClean="0">
                <a:latin typeface="Calibri" panose="020F0502020204030204" pitchFamily="34" charset="0"/>
                <a:cs typeface="Calibri" panose="020F0502020204030204" pitchFamily="34" charset="0"/>
              </a:rPr>
              <a:t>im </a:t>
            </a:r>
            <a:r>
              <a:rPr lang="de-DE" dirty="0">
                <a:latin typeface="Calibri" panose="020F0502020204030204" pitchFamily="34" charset="0"/>
                <a:cs typeface="Calibri" panose="020F0502020204030204" pitchFamily="34" charset="0"/>
              </a:rPr>
              <a:t>österreichischen Bundesland Burgenland  besichtigten wir das Thermalbad St. Martin, Bad Hofgastein, das Städtchen der Störche und leckeren Weins Rust, die Stadt Eisenstadt mit dem Schloss </a:t>
            </a:r>
            <a:r>
              <a:rPr lang="de-DE" dirty="0" err="1">
                <a:latin typeface="Calibri" panose="020F0502020204030204" pitchFamily="34" charset="0"/>
                <a:cs typeface="Calibri" panose="020F0502020204030204" pitchFamily="34" charset="0"/>
              </a:rPr>
              <a:t>Esterházy</a:t>
            </a:r>
            <a:r>
              <a:rPr lang="de-DE" dirty="0">
                <a:latin typeface="Calibri" panose="020F0502020204030204" pitchFamily="34" charset="0"/>
                <a:cs typeface="Calibri" panose="020F0502020204030204" pitchFamily="34" charset="0"/>
              </a:rPr>
              <a:t>. </a:t>
            </a:r>
            <a:endParaRPr lang="sk-SK" dirty="0" smtClean="0">
              <a:latin typeface="Calibri" panose="020F0502020204030204" pitchFamily="34" charset="0"/>
              <a:cs typeface="Calibri" panose="020F0502020204030204" pitchFamily="34" charset="0"/>
            </a:endParaRPr>
          </a:p>
          <a:p>
            <a:pPr marL="0" indent="0" algn="ctr">
              <a:buNone/>
            </a:pPr>
            <a:r>
              <a:rPr lang="de-DE" dirty="0" smtClean="0">
                <a:latin typeface="Calibri" panose="020F0502020204030204" pitchFamily="34" charset="0"/>
                <a:cs typeface="Calibri" panose="020F0502020204030204" pitchFamily="34" charset="0"/>
              </a:rPr>
              <a:t>Weiter </a:t>
            </a:r>
            <a:r>
              <a:rPr lang="de-DE" dirty="0">
                <a:latin typeface="Calibri" panose="020F0502020204030204" pitchFamily="34" charset="0"/>
                <a:cs typeface="Calibri" panose="020F0502020204030204" pitchFamily="34" charset="0"/>
              </a:rPr>
              <a:t>sahen wir den Steinbruch in St. Margarethen, wo auf der Open-Air–Bühne die Opernvorstellungen stattfinden. </a:t>
            </a:r>
            <a:endParaRPr lang="sk-SK" dirty="0" smtClean="0">
              <a:latin typeface="Calibri" panose="020F0502020204030204" pitchFamily="34" charset="0"/>
              <a:cs typeface="Calibri" panose="020F0502020204030204" pitchFamily="34" charset="0"/>
            </a:endParaRPr>
          </a:p>
          <a:p>
            <a:pPr marL="0" indent="0" algn="ctr">
              <a:buNone/>
            </a:pPr>
            <a:r>
              <a:rPr lang="de-DE" dirty="0" smtClean="0">
                <a:latin typeface="Calibri" panose="020F0502020204030204" pitchFamily="34" charset="0"/>
                <a:cs typeface="Calibri" panose="020F0502020204030204" pitchFamily="34" charset="0"/>
              </a:rPr>
              <a:t>Auch </a:t>
            </a:r>
            <a:r>
              <a:rPr lang="de-DE" dirty="0">
                <a:latin typeface="Calibri" panose="020F0502020204030204" pitchFamily="34" charset="0"/>
                <a:cs typeface="Calibri" panose="020F0502020204030204" pitchFamily="34" charset="0"/>
              </a:rPr>
              <a:t>in Salzburg sahen wir uns die Sehenswürdigkeiten an.</a:t>
            </a:r>
            <a:endParaRPr lang="sk-SK"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05661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dirty="0"/>
          </a:p>
        </p:txBody>
      </p:sp>
      <p:sp>
        <p:nvSpPr>
          <p:cNvPr id="3" name="Zástupný symbol obsahu 2"/>
          <p:cNvSpPr>
            <a:spLocks noGrp="1"/>
          </p:cNvSpPr>
          <p:nvPr>
            <p:ph idx="1"/>
          </p:nvPr>
        </p:nvSpPr>
        <p:spPr/>
        <p:txBody>
          <a:bodyPr>
            <a:normAutofit fontScale="70000" lnSpcReduction="20000"/>
          </a:bodyPr>
          <a:lstStyle/>
          <a:p>
            <a:pPr marL="0" indent="0">
              <a:buNone/>
            </a:pPr>
            <a:r>
              <a:rPr lang="de-DE" sz="2800" dirty="0">
                <a:latin typeface="Calibri" panose="020F0502020204030204" pitchFamily="34" charset="0"/>
                <a:cs typeface="Calibri" panose="020F0502020204030204" pitchFamily="34" charset="0"/>
              </a:rPr>
              <a:t>Es tut uns leid, dass unsere Frau Lehrerin sowie auch die anderen </a:t>
            </a:r>
            <a:r>
              <a:rPr lang="de-DE" sz="2800" dirty="0" smtClean="0">
                <a:latin typeface="Calibri" panose="020F0502020204030204" pitchFamily="34" charset="0"/>
                <a:cs typeface="Calibri" panose="020F0502020204030204" pitchFamily="34" charset="0"/>
              </a:rPr>
              <a:t>Kollegen </a:t>
            </a:r>
            <a:r>
              <a:rPr lang="de-DE" sz="2800" dirty="0">
                <a:latin typeface="Calibri" panose="020F0502020204030204" pitchFamily="34" charset="0"/>
                <a:cs typeface="Calibri" panose="020F0502020204030204" pitchFamily="34" charset="0"/>
              </a:rPr>
              <a:t>nicht mitfahren konnten. </a:t>
            </a:r>
            <a:endParaRPr lang="sk-SK" sz="2800" dirty="0">
              <a:latin typeface="Calibri" panose="020F0502020204030204" pitchFamily="34" charset="0"/>
              <a:cs typeface="Calibri" panose="020F0502020204030204" pitchFamily="34" charset="0"/>
            </a:endParaRPr>
          </a:p>
          <a:p>
            <a:pPr marL="0" indent="0">
              <a:buNone/>
            </a:pPr>
            <a:endParaRPr lang="sk-SK" sz="2800" dirty="0" smtClean="0">
              <a:latin typeface="Calibri" panose="020F0502020204030204" pitchFamily="34" charset="0"/>
              <a:cs typeface="Calibri" panose="020F0502020204030204" pitchFamily="34" charset="0"/>
            </a:endParaRPr>
          </a:p>
          <a:p>
            <a:pPr marL="0" indent="0">
              <a:buNone/>
            </a:pPr>
            <a:endParaRPr lang="sk-SK" sz="2800" dirty="0">
              <a:latin typeface="Calibri" panose="020F0502020204030204" pitchFamily="34" charset="0"/>
              <a:cs typeface="Calibri" panose="020F0502020204030204" pitchFamily="34" charset="0"/>
            </a:endParaRPr>
          </a:p>
          <a:p>
            <a:pPr marL="0" indent="0">
              <a:buNone/>
            </a:pPr>
            <a:endParaRPr lang="sk-SK" sz="2800" dirty="0" smtClean="0">
              <a:latin typeface="Calibri" panose="020F0502020204030204" pitchFamily="34" charset="0"/>
              <a:cs typeface="Calibri" panose="020F0502020204030204" pitchFamily="34" charset="0"/>
            </a:endParaRPr>
          </a:p>
          <a:p>
            <a:pPr marL="0" indent="0">
              <a:buNone/>
            </a:pPr>
            <a:r>
              <a:rPr lang="de-DE" sz="2800" dirty="0" smtClean="0">
                <a:latin typeface="Calibri" panose="020F0502020204030204" pitchFamily="34" charset="0"/>
                <a:cs typeface="Calibri" panose="020F0502020204030204" pitchFamily="34" charset="0"/>
              </a:rPr>
              <a:t>Studentinnen </a:t>
            </a:r>
            <a:r>
              <a:rPr lang="de-DE" sz="2800" dirty="0">
                <a:latin typeface="Calibri" panose="020F0502020204030204" pitchFamily="34" charset="0"/>
                <a:cs typeface="Calibri" panose="020F0502020204030204" pitchFamily="34" charset="0"/>
              </a:rPr>
              <a:t>im Deutschkurs</a:t>
            </a:r>
            <a:r>
              <a:rPr lang="de-DE" sz="2800" dirty="0" smtClean="0">
                <a:latin typeface="Calibri" panose="020F0502020204030204" pitchFamily="34" charset="0"/>
                <a:cs typeface="Calibri" panose="020F0502020204030204" pitchFamily="34" charset="0"/>
              </a:rPr>
              <a:t>:</a:t>
            </a:r>
            <a:endParaRPr lang="sk-SK" sz="2800" dirty="0" smtClean="0">
              <a:latin typeface="Calibri" panose="020F0502020204030204" pitchFamily="34" charset="0"/>
              <a:cs typeface="Calibri" panose="020F0502020204030204" pitchFamily="34" charset="0"/>
            </a:endParaRPr>
          </a:p>
          <a:p>
            <a:pPr marL="0" indent="0">
              <a:buNone/>
            </a:pPr>
            <a:endParaRPr lang="sk-SK" sz="2800" dirty="0">
              <a:latin typeface="Calibri" panose="020F0502020204030204" pitchFamily="34" charset="0"/>
              <a:cs typeface="Calibri" panose="020F0502020204030204" pitchFamily="34" charset="0"/>
            </a:endParaRPr>
          </a:p>
          <a:p>
            <a:pPr marL="0" indent="0">
              <a:buNone/>
            </a:pPr>
            <a:r>
              <a:rPr lang="de-DE" sz="2800" dirty="0">
                <a:latin typeface="Calibri" panose="020F0502020204030204" pitchFamily="34" charset="0"/>
                <a:cs typeface="Calibri" panose="020F0502020204030204" pitchFamily="34" charset="0"/>
              </a:rPr>
              <a:t>Jarmila </a:t>
            </a:r>
            <a:r>
              <a:rPr lang="de-DE" sz="2800" dirty="0" err="1">
                <a:latin typeface="Calibri" panose="020F0502020204030204" pitchFamily="34" charset="0"/>
                <a:cs typeface="Calibri" panose="020F0502020204030204" pitchFamily="34" charset="0"/>
              </a:rPr>
              <a:t>Jakubcová</a:t>
            </a:r>
            <a:r>
              <a:rPr lang="de-DE" sz="2800" dirty="0">
                <a:latin typeface="Calibri" panose="020F0502020204030204" pitchFamily="34" charset="0"/>
                <a:cs typeface="Calibri" panose="020F0502020204030204" pitchFamily="34" charset="0"/>
              </a:rPr>
              <a:t>, Marta </a:t>
            </a:r>
            <a:r>
              <a:rPr lang="de-DE" sz="2800" dirty="0" err="1">
                <a:latin typeface="Calibri" panose="020F0502020204030204" pitchFamily="34" charset="0"/>
                <a:cs typeface="Calibri" panose="020F0502020204030204" pitchFamily="34" charset="0"/>
              </a:rPr>
              <a:t>Poláková</a:t>
            </a:r>
            <a:r>
              <a:rPr lang="de-DE" sz="2800" dirty="0">
                <a:latin typeface="Calibri" panose="020F0502020204030204" pitchFamily="34" charset="0"/>
                <a:cs typeface="Calibri" panose="020F0502020204030204" pitchFamily="34" charset="0"/>
              </a:rPr>
              <a:t>, Daniela </a:t>
            </a:r>
            <a:r>
              <a:rPr lang="de-DE" sz="2800" dirty="0" err="1">
                <a:latin typeface="Calibri" panose="020F0502020204030204" pitchFamily="34" charset="0"/>
                <a:cs typeface="Calibri" panose="020F0502020204030204" pitchFamily="34" charset="0"/>
              </a:rPr>
              <a:t>Sládeková</a:t>
            </a:r>
            <a:r>
              <a:rPr lang="de-DE" sz="2800" dirty="0">
                <a:latin typeface="Calibri" panose="020F0502020204030204" pitchFamily="34" charset="0"/>
                <a:cs typeface="Calibri" panose="020F0502020204030204" pitchFamily="34" charset="0"/>
              </a:rPr>
              <a:t>, Eva </a:t>
            </a:r>
            <a:r>
              <a:rPr lang="de-DE" sz="2800" dirty="0" err="1">
                <a:latin typeface="Calibri" panose="020F0502020204030204" pitchFamily="34" charset="0"/>
                <a:cs typeface="Calibri" panose="020F0502020204030204" pitchFamily="34" charset="0"/>
              </a:rPr>
              <a:t>Szabová</a:t>
            </a:r>
            <a:r>
              <a:rPr lang="de-DE" sz="2800" dirty="0">
                <a:latin typeface="Calibri" panose="020F0502020204030204" pitchFamily="34" charset="0"/>
                <a:cs typeface="Calibri" panose="020F0502020204030204" pitchFamily="34" charset="0"/>
              </a:rPr>
              <a:t>, Hana </a:t>
            </a:r>
            <a:r>
              <a:rPr lang="de-DE" sz="2800" dirty="0" err="1">
                <a:latin typeface="Calibri" panose="020F0502020204030204" pitchFamily="34" charset="0"/>
                <a:cs typeface="Calibri" panose="020F0502020204030204" pitchFamily="34" charset="0"/>
              </a:rPr>
              <a:t>Varadinová</a:t>
            </a:r>
            <a:endParaRPr lang="sk-SK" sz="2800" dirty="0">
              <a:latin typeface="Calibri" panose="020F0502020204030204" pitchFamily="34" charset="0"/>
              <a:cs typeface="Calibri" panose="020F0502020204030204" pitchFamily="34" charset="0"/>
            </a:endParaRPr>
          </a:p>
          <a:p>
            <a:pPr marL="0" indent="0">
              <a:buNone/>
            </a:pPr>
            <a:r>
              <a:rPr lang="de-DE" sz="2800" dirty="0">
                <a:latin typeface="Calibri" panose="020F0502020204030204" pitchFamily="34" charset="0"/>
                <a:cs typeface="Calibri" panose="020F0502020204030204" pitchFamily="34" charset="0"/>
              </a:rPr>
              <a:t>Korrektur : Eva </a:t>
            </a:r>
            <a:r>
              <a:rPr lang="de-DE" sz="2800" dirty="0" err="1">
                <a:latin typeface="Calibri" panose="020F0502020204030204" pitchFamily="34" charset="0"/>
                <a:cs typeface="Calibri" panose="020F0502020204030204" pitchFamily="34" charset="0"/>
              </a:rPr>
              <a:t>Lukovičová</a:t>
            </a:r>
            <a:r>
              <a:rPr lang="de-DE" sz="2800" dirty="0">
                <a:latin typeface="Calibri" panose="020F0502020204030204" pitchFamily="34" charset="0"/>
                <a:cs typeface="Calibri" panose="020F0502020204030204" pitchFamily="34" charset="0"/>
              </a:rPr>
              <a:t>, Lehrerin </a:t>
            </a:r>
            <a:endParaRPr lang="sk-SK" sz="2800" dirty="0">
              <a:latin typeface="Calibri" panose="020F0502020204030204" pitchFamily="34" charset="0"/>
              <a:cs typeface="Calibri" panose="020F0502020204030204" pitchFamily="34" charset="0"/>
            </a:endParaRPr>
          </a:p>
          <a:p>
            <a:pPr marL="0" indent="0">
              <a:buNone/>
            </a:pPr>
            <a:r>
              <a:rPr lang="de-DE" sz="2800" dirty="0">
                <a:latin typeface="Calibri" panose="020F0502020204030204" pitchFamily="34" charset="0"/>
                <a:cs typeface="Calibri" panose="020F0502020204030204" pitchFamily="34" charset="0"/>
              </a:rPr>
              <a:t> </a:t>
            </a:r>
            <a:endParaRPr lang="sk-SK" sz="2800" dirty="0">
              <a:latin typeface="Calibri" panose="020F0502020204030204" pitchFamily="34" charset="0"/>
              <a:cs typeface="Calibri" panose="020F0502020204030204" pitchFamily="34" charset="0"/>
            </a:endParaRPr>
          </a:p>
          <a:p>
            <a:pPr marL="0" indent="0">
              <a:buNone/>
            </a:pPr>
            <a:r>
              <a:rPr lang="de-DE" sz="2400" dirty="0"/>
              <a:t> </a:t>
            </a:r>
            <a:endParaRPr lang="sk-SK" sz="2400" dirty="0"/>
          </a:p>
          <a:p>
            <a:pPr marL="0" indent="0">
              <a:buNone/>
            </a:pPr>
            <a:endParaRPr lang="sk-SK" sz="2400" dirty="0"/>
          </a:p>
        </p:txBody>
      </p:sp>
    </p:spTree>
    <p:extLst>
      <p:ext uri="{BB962C8B-B14F-4D97-AF65-F5344CB8AC3E}">
        <p14:creationId xmlns:p14="http://schemas.microsoft.com/office/powerpoint/2010/main" val="40001822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dirty="0"/>
          </a:p>
        </p:txBody>
      </p:sp>
      <p:sp>
        <p:nvSpPr>
          <p:cNvPr id="3" name="Zástupný symbol obsahu 2"/>
          <p:cNvSpPr>
            <a:spLocks noGrp="1"/>
          </p:cNvSpPr>
          <p:nvPr>
            <p:ph idx="1"/>
          </p:nvPr>
        </p:nvSpPr>
        <p:spPr/>
        <p:txBody>
          <a:bodyPr/>
          <a:lstStyle/>
          <a:p>
            <a:endParaRPr lang="sk-SK" dirty="0"/>
          </a:p>
        </p:txBody>
      </p:sp>
    </p:spTree>
    <p:extLst>
      <p:ext uri="{BB962C8B-B14F-4D97-AF65-F5344CB8AC3E}">
        <p14:creationId xmlns:p14="http://schemas.microsoft.com/office/powerpoint/2010/main" val="26532589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dirty="0"/>
          </a:p>
        </p:txBody>
      </p:sp>
      <p:sp>
        <p:nvSpPr>
          <p:cNvPr id="3" name="Zástupný symbol obsahu 2"/>
          <p:cNvSpPr>
            <a:spLocks noGrp="1"/>
          </p:cNvSpPr>
          <p:nvPr>
            <p:ph idx="1"/>
          </p:nvPr>
        </p:nvSpPr>
        <p:spPr/>
        <p:txBody>
          <a:bodyPr/>
          <a:lstStyle/>
          <a:p>
            <a:endParaRPr lang="sk-SK"/>
          </a:p>
        </p:txBody>
      </p:sp>
    </p:spTree>
    <p:extLst>
      <p:ext uri="{BB962C8B-B14F-4D97-AF65-F5344CB8AC3E}">
        <p14:creationId xmlns:p14="http://schemas.microsoft.com/office/powerpoint/2010/main" val="1020593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gn="ctr"/>
            <a:r>
              <a:rPr lang="sk-SK" sz="2400" dirty="0" smtClean="0">
                <a:latin typeface="+mn-lt"/>
              </a:rPr>
              <a:t/>
            </a:r>
            <a:br>
              <a:rPr lang="sk-SK" sz="2400" dirty="0" smtClean="0">
                <a:latin typeface="+mn-lt"/>
              </a:rPr>
            </a:br>
            <a:r>
              <a:rPr lang="sk-SK" sz="2400" dirty="0">
                <a:latin typeface="+mn-lt"/>
              </a:rPr>
              <a:t/>
            </a:r>
            <a:br>
              <a:rPr lang="sk-SK" sz="2400" dirty="0">
                <a:latin typeface="+mn-lt"/>
              </a:rPr>
            </a:br>
            <a:r>
              <a:rPr lang="sk-SK" sz="2400" dirty="0" smtClean="0">
                <a:latin typeface="+mn-lt"/>
              </a:rPr>
              <a:t/>
            </a:r>
            <a:br>
              <a:rPr lang="sk-SK" sz="2400" dirty="0" smtClean="0">
                <a:latin typeface="+mn-lt"/>
              </a:rPr>
            </a:br>
            <a:r>
              <a:rPr lang="de-DE" sz="2400" dirty="0" smtClean="0">
                <a:latin typeface="Calibri" panose="020F0502020204030204" pitchFamily="34" charset="0"/>
                <a:cs typeface="Calibri" panose="020F0502020204030204" pitchFamily="34" charset="0"/>
              </a:rPr>
              <a:t>In </a:t>
            </a:r>
            <a:r>
              <a:rPr lang="de-DE" sz="2400" dirty="0">
                <a:latin typeface="Calibri" panose="020F0502020204030204" pitchFamily="34" charset="0"/>
                <a:cs typeface="Calibri" panose="020F0502020204030204" pitchFamily="34" charset="0"/>
              </a:rPr>
              <a:t>diesem Jahr entschieden wir uns für unsere slowakische </a:t>
            </a:r>
            <a:r>
              <a:rPr lang="de-DE" sz="2400" dirty="0" smtClean="0">
                <a:latin typeface="Calibri" panose="020F0502020204030204" pitchFamily="34" charset="0"/>
                <a:cs typeface="Calibri" panose="020F0502020204030204" pitchFamily="34" charset="0"/>
              </a:rPr>
              <a:t>Stadt</a:t>
            </a:r>
            <a:r>
              <a:rPr lang="sk-SK" sz="2400" dirty="0" smtClean="0">
                <a:latin typeface="Calibri" panose="020F0502020204030204" pitchFamily="34" charset="0"/>
                <a:cs typeface="Calibri" panose="020F0502020204030204" pitchFamily="34" charset="0"/>
              </a:rPr>
              <a:t/>
            </a:r>
            <a:br>
              <a:rPr lang="sk-SK" sz="2400" dirty="0" smtClean="0">
                <a:latin typeface="Calibri" panose="020F0502020204030204" pitchFamily="34" charset="0"/>
                <a:cs typeface="Calibri" panose="020F0502020204030204" pitchFamily="34" charset="0"/>
              </a:rPr>
            </a:br>
            <a:r>
              <a:rPr lang="sk-SK" sz="2400" dirty="0">
                <a:latin typeface="Calibri" panose="020F0502020204030204" pitchFamily="34" charset="0"/>
                <a:cs typeface="Calibri" panose="020F0502020204030204" pitchFamily="34" charset="0"/>
              </a:rPr>
              <a:t/>
            </a:r>
            <a:br>
              <a:rPr lang="sk-SK" sz="2400" dirty="0">
                <a:latin typeface="Calibri" panose="020F0502020204030204" pitchFamily="34" charset="0"/>
                <a:cs typeface="Calibri" panose="020F0502020204030204" pitchFamily="34" charset="0"/>
              </a:rPr>
            </a:br>
            <a:r>
              <a:rPr lang="de-DE" sz="2400" dirty="0" smtClean="0">
                <a:latin typeface="Calibri" panose="020F0502020204030204" pitchFamily="34" charset="0"/>
                <a:cs typeface="Calibri" panose="020F0502020204030204" pitchFamily="34" charset="0"/>
              </a:rPr>
              <a:t> </a:t>
            </a:r>
            <a:r>
              <a:rPr lang="de-DE" sz="2400" dirty="0">
                <a:latin typeface="Calibri" panose="020F0502020204030204" pitchFamily="34" charset="0"/>
                <a:cs typeface="Calibri" panose="020F0502020204030204" pitchFamily="34" charset="0"/>
              </a:rPr>
              <a:t>Ko</a:t>
            </a:r>
            <a:r>
              <a:rPr lang="sk-SK" sz="2400" dirty="0">
                <a:latin typeface="Calibri" panose="020F0502020204030204" pitchFamily="34" charset="0"/>
                <a:cs typeface="Calibri" panose="020F0502020204030204" pitchFamily="34" charset="0"/>
              </a:rPr>
              <a:t>š</a:t>
            </a:r>
            <a:r>
              <a:rPr lang="de-DE" sz="2400" dirty="0" err="1">
                <a:latin typeface="Calibri" panose="020F0502020204030204" pitchFamily="34" charset="0"/>
                <a:cs typeface="Calibri" panose="020F0502020204030204" pitchFamily="34" charset="0"/>
              </a:rPr>
              <a:t>ice</a:t>
            </a:r>
            <a:r>
              <a:rPr lang="de-DE" sz="2400" dirty="0">
                <a:latin typeface="Calibri" panose="020F0502020204030204" pitchFamily="34" charset="0"/>
                <a:cs typeface="Calibri" panose="020F0502020204030204" pitchFamily="34" charset="0"/>
              </a:rPr>
              <a:t>. </a:t>
            </a:r>
            <a:r>
              <a:rPr lang="sk-SK" sz="2400" dirty="0" smtClean="0">
                <a:latin typeface="Calibri" panose="020F0502020204030204" pitchFamily="34" charset="0"/>
                <a:cs typeface="Calibri" panose="020F0502020204030204" pitchFamily="34" charset="0"/>
              </a:rPr>
              <a:t/>
            </a:r>
            <a:br>
              <a:rPr lang="sk-SK" sz="2400" dirty="0" smtClean="0">
                <a:latin typeface="Calibri" panose="020F0502020204030204" pitchFamily="34" charset="0"/>
                <a:cs typeface="Calibri" panose="020F0502020204030204" pitchFamily="34" charset="0"/>
              </a:rPr>
            </a:br>
            <a:r>
              <a:rPr lang="sk-SK" sz="2400" dirty="0" smtClean="0">
                <a:latin typeface="Calibri" panose="020F0502020204030204" pitchFamily="34" charset="0"/>
                <a:cs typeface="Calibri" panose="020F0502020204030204" pitchFamily="34" charset="0"/>
              </a:rPr>
              <a:t/>
            </a:r>
            <a:br>
              <a:rPr lang="sk-SK" sz="2400" dirty="0" smtClean="0">
                <a:latin typeface="Calibri" panose="020F0502020204030204" pitchFamily="34" charset="0"/>
                <a:cs typeface="Calibri" panose="020F0502020204030204" pitchFamily="34" charset="0"/>
              </a:rPr>
            </a:br>
            <a:r>
              <a:rPr lang="de-DE" sz="2400" dirty="0">
                <a:latin typeface="+mn-lt"/>
              </a:rPr>
              <a:t> </a:t>
            </a:r>
            <a:r>
              <a:rPr lang="sk-SK" sz="2400" dirty="0">
                <a:latin typeface="+mn-lt"/>
              </a:rPr>
              <a:t/>
            </a:r>
            <a:br>
              <a:rPr lang="sk-SK" sz="2400" dirty="0">
                <a:latin typeface="+mn-lt"/>
              </a:rPr>
            </a:br>
            <a:endParaRPr lang="sk-SK" sz="2400" dirty="0"/>
          </a:p>
        </p:txBody>
      </p:sp>
      <p:sp>
        <p:nvSpPr>
          <p:cNvPr id="3" name="Zástupný symbol obsahu 2"/>
          <p:cNvSpPr>
            <a:spLocks noGrp="1"/>
          </p:cNvSpPr>
          <p:nvPr>
            <p:ph idx="1"/>
          </p:nvPr>
        </p:nvSpPr>
        <p:spPr/>
        <p:txBody>
          <a:bodyPr/>
          <a:lstStyle/>
          <a:p>
            <a:pPr marL="0" indent="0" algn="ctr">
              <a:buNone/>
            </a:pPr>
            <a:r>
              <a:rPr lang="de-DE" dirty="0">
                <a:latin typeface="Calibri" panose="020F0502020204030204" pitchFamily="34" charset="0"/>
                <a:cs typeface="Calibri" panose="020F0502020204030204" pitchFamily="34" charset="0"/>
              </a:rPr>
              <a:t>Den Termin legten wir auf den 9. – 10. Mai 2017 fest.</a:t>
            </a:r>
            <a:r>
              <a:rPr lang="sk-SK" dirty="0">
                <a:latin typeface="Calibri" panose="020F0502020204030204" pitchFamily="34" charset="0"/>
                <a:cs typeface="Calibri" panose="020F0502020204030204" pitchFamily="34" charset="0"/>
              </a:rPr>
              <a:t/>
            </a:r>
            <a:br>
              <a:rPr lang="sk-SK" dirty="0">
                <a:latin typeface="Calibri" panose="020F0502020204030204" pitchFamily="34" charset="0"/>
                <a:cs typeface="Calibri" panose="020F0502020204030204" pitchFamily="34" charset="0"/>
              </a:rPr>
            </a:br>
            <a:endParaRPr lang="sk-SK" dirty="0" smtClean="0">
              <a:latin typeface="Calibri" panose="020F0502020204030204" pitchFamily="34" charset="0"/>
              <a:cs typeface="Calibri" panose="020F0502020204030204" pitchFamily="34" charset="0"/>
            </a:endParaRPr>
          </a:p>
          <a:p>
            <a:pPr marL="0" indent="0">
              <a:buNone/>
            </a:pPr>
            <a:endParaRPr lang="sk-SK" dirty="0">
              <a:latin typeface="Calibri" panose="020F0502020204030204" pitchFamily="34" charset="0"/>
              <a:cs typeface="Calibri" panose="020F0502020204030204" pitchFamily="34" charset="0"/>
            </a:endParaRPr>
          </a:p>
          <a:p>
            <a:pPr marL="0" indent="0">
              <a:buNone/>
            </a:pPr>
            <a:r>
              <a:rPr lang="de-DE" dirty="0" smtClean="0">
                <a:latin typeface="Calibri" panose="020F0502020204030204" pitchFamily="34" charset="0"/>
                <a:cs typeface="Calibri" panose="020F0502020204030204" pitchFamily="34" charset="0"/>
              </a:rPr>
              <a:t>Morgen </a:t>
            </a:r>
            <a:r>
              <a:rPr lang="de-DE" dirty="0">
                <a:latin typeface="Calibri" panose="020F0502020204030204" pitchFamily="34" charset="0"/>
                <a:cs typeface="Calibri" panose="020F0502020204030204" pitchFamily="34" charset="0"/>
              </a:rPr>
              <a:t>trafen wir uns </a:t>
            </a:r>
            <a:endParaRPr lang="sk-SK" dirty="0" smtClean="0">
              <a:latin typeface="Calibri" panose="020F0502020204030204" pitchFamily="34" charset="0"/>
              <a:cs typeface="Calibri" panose="020F0502020204030204" pitchFamily="34" charset="0"/>
            </a:endParaRPr>
          </a:p>
          <a:p>
            <a:pPr marL="0" indent="0">
              <a:buNone/>
            </a:pPr>
            <a:r>
              <a:rPr lang="de-DE" dirty="0" smtClean="0">
                <a:latin typeface="Calibri" panose="020F0502020204030204" pitchFamily="34" charset="0"/>
                <a:cs typeface="Calibri" panose="020F0502020204030204" pitchFamily="34" charset="0"/>
              </a:rPr>
              <a:t>um </a:t>
            </a:r>
            <a:r>
              <a:rPr lang="de-DE" dirty="0">
                <a:latin typeface="Calibri" panose="020F0502020204030204" pitchFamily="34" charset="0"/>
                <a:cs typeface="Calibri" panose="020F0502020204030204" pitchFamily="34" charset="0"/>
              </a:rPr>
              <a:t>6.05 Uhr </a:t>
            </a:r>
            <a:endParaRPr lang="sk-SK" dirty="0" smtClean="0">
              <a:latin typeface="Calibri" panose="020F0502020204030204" pitchFamily="34" charset="0"/>
              <a:cs typeface="Calibri" panose="020F0502020204030204" pitchFamily="34" charset="0"/>
            </a:endParaRPr>
          </a:p>
          <a:p>
            <a:pPr marL="0" indent="0">
              <a:buNone/>
            </a:pPr>
            <a:r>
              <a:rPr lang="de-DE" dirty="0" smtClean="0">
                <a:latin typeface="Calibri" panose="020F0502020204030204" pitchFamily="34" charset="0"/>
                <a:cs typeface="Calibri" panose="020F0502020204030204" pitchFamily="34" charset="0"/>
              </a:rPr>
              <a:t>am </a:t>
            </a:r>
            <a:r>
              <a:rPr lang="de-DE" dirty="0">
                <a:latin typeface="Calibri" panose="020F0502020204030204" pitchFamily="34" charset="0"/>
                <a:cs typeface="Calibri" panose="020F0502020204030204" pitchFamily="34" charset="0"/>
              </a:rPr>
              <a:t>Bahnhof in </a:t>
            </a:r>
            <a:r>
              <a:rPr lang="de-DE" dirty="0" err="1">
                <a:latin typeface="Calibri" panose="020F0502020204030204" pitchFamily="34" charset="0"/>
                <a:cs typeface="Calibri" panose="020F0502020204030204" pitchFamily="34" charset="0"/>
              </a:rPr>
              <a:t>Trnava</a:t>
            </a:r>
            <a:r>
              <a:rPr lang="de-DE" dirty="0">
                <a:latin typeface="Calibri" panose="020F0502020204030204" pitchFamily="34" charset="0"/>
                <a:cs typeface="Calibri" panose="020F0502020204030204" pitchFamily="34" charset="0"/>
              </a:rPr>
              <a:t>. </a:t>
            </a:r>
            <a:r>
              <a:rPr lang="sk-SK" dirty="0">
                <a:latin typeface="Calibri" panose="020F0502020204030204" pitchFamily="34" charset="0"/>
                <a:cs typeface="Calibri" panose="020F0502020204030204" pitchFamily="34" charset="0"/>
              </a:rPr>
              <a:t/>
            </a:r>
            <a:br>
              <a:rPr lang="sk-SK" dirty="0">
                <a:latin typeface="Calibri" panose="020F0502020204030204" pitchFamily="34" charset="0"/>
                <a:cs typeface="Calibri" panose="020F0502020204030204" pitchFamily="34" charset="0"/>
              </a:rPr>
            </a:br>
            <a:endParaRPr lang="sk-SK" dirty="0">
              <a:latin typeface="Calibri" panose="020F0502020204030204" pitchFamily="34" charset="0"/>
              <a:cs typeface="Calibri" panose="020F0502020204030204" pitchFamily="34" charset="0"/>
            </a:endParaRPr>
          </a:p>
        </p:txBody>
      </p:sp>
      <p:pic>
        <p:nvPicPr>
          <p:cNvPr id="4" name="Obrázok 3" descr="C:\Users\Alena\Desktop\Košice\P1060271.JPG"/>
          <p:cNvPicPr/>
          <p:nvPr/>
        </p:nvPicPr>
        <p:blipFill>
          <a:blip r:embed="rId3" cstate="print"/>
          <a:srcRect/>
          <a:stretch>
            <a:fillRect/>
          </a:stretch>
        </p:blipFill>
        <p:spPr bwMode="auto">
          <a:xfrm>
            <a:off x="5487251" y="2887857"/>
            <a:ext cx="5753735" cy="3838575"/>
          </a:xfrm>
          <a:prstGeom prst="rect">
            <a:avLst/>
          </a:prstGeom>
          <a:noFill/>
          <a:ln w="9525">
            <a:noFill/>
            <a:miter lim="800000"/>
            <a:headEnd/>
            <a:tailEnd/>
          </a:ln>
        </p:spPr>
      </p:pic>
    </p:spTree>
    <p:extLst>
      <p:ext uri="{BB962C8B-B14F-4D97-AF65-F5344CB8AC3E}">
        <p14:creationId xmlns:p14="http://schemas.microsoft.com/office/powerpoint/2010/main" val="3742253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1323" y="914400"/>
            <a:ext cx="9672859" cy="919766"/>
          </a:xfrm>
        </p:spPr>
        <p:txBody>
          <a:bodyPr>
            <a:noAutofit/>
          </a:bodyPr>
          <a:lstStyle/>
          <a:p>
            <a:pPr algn="ctr"/>
            <a:r>
              <a:rPr lang="sk-SK" sz="2400" dirty="0" smtClean="0">
                <a:latin typeface="+mn-lt"/>
              </a:rPr>
              <a:t/>
            </a:r>
            <a:br>
              <a:rPr lang="sk-SK" sz="2400" dirty="0" smtClean="0">
                <a:latin typeface="+mn-lt"/>
              </a:rPr>
            </a:br>
            <a:r>
              <a:rPr lang="sk-SK" sz="2400" dirty="0">
                <a:latin typeface="+mn-lt"/>
              </a:rPr>
              <a:t/>
            </a:r>
            <a:br>
              <a:rPr lang="sk-SK" sz="2400" dirty="0">
                <a:latin typeface="+mn-lt"/>
              </a:rPr>
            </a:br>
            <a:r>
              <a:rPr lang="de-DE" sz="2400" dirty="0" smtClean="0">
                <a:latin typeface="Calibri" panose="020F0502020204030204" pitchFamily="34" charset="0"/>
                <a:cs typeface="Calibri" panose="020F0502020204030204" pitchFamily="34" charset="0"/>
              </a:rPr>
              <a:t>Unser </a:t>
            </a:r>
            <a:r>
              <a:rPr lang="de-DE" sz="2400" dirty="0">
                <a:latin typeface="Calibri" panose="020F0502020204030204" pitchFamily="34" charset="0"/>
                <a:cs typeface="Calibri" panose="020F0502020204030204" pitchFamily="34" charset="0"/>
              </a:rPr>
              <a:t>Schnellzug hatte Abfahrt um 6.27 Uhr. Der Weg verging sehr schnell. Wir waren fröhlich, wir erinnerten uns an verschiedene Ereignisse, Erlebnisse und Unfälle. Aber etwas fehlte uns -  guter Kaffee.</a:t>
            </a:r>
            <a:r>
              <a:rPr lang="sk-SK" sz="2400" dirty="0">
                <a:latin typeface="Calibri" panose="020F0502020204030204" pitchFamily="34" charset="0"/>
                <a:cs typeface="Calibri" panose="020F0502020204030204" pitchFamily="34" charset="0"/>
              </a:rPr>
              <a:t/>
            </a:r>
            <a:br>
              <a:rPr lang="sk-SK" sz="2400" dirty="0">
                <a:latin typeface="Calibri" panose="020F0502020204030204" pitchFamily="34" charset="0"/>
                <a:cs typeface="Calibri" panose="020F0502020204030204" pitchFamily="34" charset="0"/>
              </a:rPr>
            </a:br>
            <a:r>
              <a:rPr lang="de-DE" sz="2400" dirty="0">
                <a:latin typeface="+mn-lt"/>
              </a:rPr>
              <a:t> </a:t>
            </a:r>
            <a:r>
              <a:rPr lang="sk-SK" sz="2400" dirty="0">
                <a:latin typeface="+mn-lt"/>
              </a:rPr>
              <a:t/>
            </a:r>
            <a:br>
              <a:rPr lang="sk-SK" sz="2400" dirty="0">
                <a:latin typeface="+mn-lt"/>
              </a:rPr>
            </a:br>
            <a:r>
              <a:rPr lang="de-DE" sz="2400" dirty="0">
                <a:latin typeface="+mn-lt"/>
              </a:rPr>
              <a:t> </a:t>
            </a:r>
            <a:r>
              <a:rPr lang="de-DE" sz="2400" dirty="0" smtClean="0">
                <a:latin typeface="+mn-lt"/>
              </a:rPr>
              <a:t>Die </a:t>
            </a:r>
            <a:r>
              <a:rPr lang="de-DE" sz="2400" dirty="0">
                <a:latin typeface="+mn-lt"/>
              </a:rPr>
              <a:t>Ankunft in Košice war um 11.52 Uhr.</a:t>
            </a:r>
            <a:endParaRPr lang="sk-SK" sz="2400" dirty="0">
              <a:latin typeface="+mn-lt"/>
            </a:endParaRPr>
          </a:p>
        </p:txBody>
      </p:sp>
      <p:pic>
        <p:nvPicPr>
          <p:cNvPr id="4" name="Zástupný symbol obsahu 3" descr="C:\Users\Alena\Desktop\Košice\P1060276.JPG"/>
          <p:cNvPicPr>
            <a:picLocks noGrp="1"/>
          </p:cNvPicPr>
          <p:nvPr>
            <p:ph idx="1"/>
          </p:nvPr>
        </p:nvPicPr>
        <p:blipFill>
          <a:blip r:embed="rId3" cstate="print"/>
          <a:stretch>
            <a:fillRect/>
          </a:stretch>
        </p:blipFill>
        <p:spPr bwMode="auto">
          <a:xfrm>
            <a:off x="3658320" y="2872277"/>
            <a:ext cx="3598863" cy="3598863"/>
          </a:xfrm>
          <a:prstGeom prst="rect">
            <a:avLst/>
          </a:prstGeom>
          <a:noFill/>
          <a:ln w="9525">
            <a:noFill/>
            <a:miter lim="800000"/>
            <a:headEnd/>
            <a:tailEnd/>
          </a:ln>
        </p:spPr>
      </p:pic>
    </p:spTree>
    <p:extLst>
      <p:ext uri="{BB962C8B-B14F-4D97-AF65-F5344CB8AC3E}">
        <p14:creationId xmlns:p14="http://schemas.microsoft.com/office/powerpoint/2010/main" val="32245961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sk-SK" sz="2400" dirty="0" smtClean="0">
                <a:latin typeface="+mn-lt"/>
              </a:rPr>
              <a:t/>
            </a:r>
            <a:br>
              <a:rPr lang="sk-SK" sz="2400" dirty="0" smtClean="0">
                <a:latin typeface="+mn-lt"/>
              </a:rPr>
            </a:br>
            <a:r>
              <a:rPr lang="sk-SK" sz="2400" dirty="0">
                <a:latin typeface="+mn-lt"/>
              </a:rPr>
              <a:t/>
            </a:r>
            <a:br>
              <a:rPr lang="sk-SK" sz="2400" dirty="0">
                <a:latin typeface="+mn-lt"/>
              </a:rPr>
            </a:br>
            <a:r>
              <a:rPr lang="sk-SK" sz="2400" dirty="0" smtClean="0">
                <a:latin typeface="+mn-lt"/>
              </a:rPr>
              <a:t/>
            </a:r>
            <a:br>
              <a:rPr lang="sk-SK" sz="2400" dirty="0" smtClean="0">
                <a:latin typeface="+mn-lt"/>
              </a:rPr>
            </a:br>
            <a:r>
              <a:rPr lang="sk-SK" sz="2400" dirty="0">
                <a:latin typeface="+mn-lt"/>
              </a:rPr>
              <a:t/>
            </a:r>
            <a:br>
              <a:rPr lang="sk-SK" sz="2400" dirty="0">
                <a:latin typeface="+mn-lt"/>
              </a:rPr>
            </a:br>
            <a:r>
              <a:rPr lang="sk-SK" sz="2400" dirty="0" smtClean="0">
                <a:latin typeface="+mn-lt"/>
              </a:rPr>
              <a:t/>
            </a:r>
            <a:br>
              <a:rPr lang="sk-SK" sz="2400" dirty="0" smtClean="0">
                <a:latin typeface="+mn-lt"/>
              </a:rPr>
            </a:br>
            <a:r>
              <a:rPr lang="sk-SK" sz="2400" dirty="0">
                <a:latin typeface="+mn-lt"/>
              </a:rPr>
              <a:t/>
            </a:r>
            <a:br>
              <a:rPr lang="sk-SK" sz="2400" dirty="0">
                <a:latin typeface="+mn-lt"/>
              </a:rPr>
            </a:br>
            <a:r>
              <a:rPr lang="sk-SK" sz="2400" dirty="0" smtClean="0">
                <a:latin typeface="+mn-lt"/>
              </a:rPr>
              <a:t/>
            </a:r>
            <a:br>
              <a:rPr lang="sk-SK" sz="2400" dirty="0" smtClean="0">
                <a:latin typeface="+mn-lt"/>
              </a:rPr>
            </a:br>
            <a:r>
              <a:rPr lang="sk-SK" sz="2400" dirty="0">
                <a:latin typeface="+mn-lt"/>
              </a:rPr>
              <a:t/>
            </a:r>
            <a:br>
              <a:rPr lang="sk-SK" sz="2400" dirty="0">
                <a:latin typeface="+mn-lt"/>
              </a:rPr>
            </a:br>
            <a:r>
              <a:rPr lang="sk-SK" sz="2400" dirty="0" smtClean="0">
                <a:latin typeface="+mn-lt"/>
              </a:rPr>
              <a:t/>
            </a:r>
            <a:br>
              <a:rPr lang="sk-SK" sz="2400" dirty="0" smtClean="0">
                <a:latin typeface="+mn-lt"/>
              </a:rPr>
            </a:br>
            <a:r>
              <a:rPr lang="sk-SK" sz="2400" dirty="0" smtClean="0">
                <a:latin typeface="+mn-lt"/>
              </a:rPr>
              <a:t/>
            </a:r>
            <a:br>
              <a:rPr lang="sk-SK" sz="2400" dirty="0" smtClean="0">
                <a:latin typeface="+mn-lt"/>
              </a:rPr>
            </a:br>
            <a:r>
              <a:rPr lang="sk-SK" sz="2400" dirty="0" smtClean="0">
                <a:latin typeface="+mn-lt"/>
              </a:rPr>
              <a:t/>
            </a:r>
            <a:br>
              <a:rPr lang="sk-SK" sz="2400" dirty="0" smtClean="0">
                <a:latin typeface="+mn-lt"/>
              </a:rPr>
            </a:br>
            <a:r>
              <a:rPr lang="sk-SK" sz="2400" dirty="0">
                <a:latin typeface="+mn-lt"/>
              </a:rPr>
              <a:t/>
            </a:r>
            <a:br>
              <a:rPr lang="sk-SK" sz="2400" dirty="0">
                <a:latin typeface="+mn-lt"/>
              </a:rPr>
            </a:br>
            <a:r>
              <a:rPr lang="sk-SK" sz="2400" dirty="0" smtClean="0">
                <a:latin typeface="+mn-lt"/>
              </a:rPr>
              <a:t/>
            </a:r>
            <a:br>
              <a:rPr lang="sk-SK" sz="2400" dirty="0" smtClean="0">
                <a:latin typeface="+mn-lt"/>
              </a:rPr>
            </a:br>
            <a:r>
              <a:rPr lang="sk-SK" sz="2400" dirty="0">
                <a:latin typeface="+mn-lt"/>
              </a:rPr>
              <a:t/>
            </a:r>
            <a:br>
              <a:rPr lang="sk-SK" sz="2400" dirty="0">
                <a:latin typeface="+mn-lt"/>
              </a:rPr>
            </a:br>
            <a:r>
              <a:rPr lang="de-DE" sz="2400" dirty="0" smtClean="0">
                <a:latin typeface="Calibri" panose="020F0502020204030204" pitchFamily="34" charset="0"/>
                <a:cs typeface="Calibri" panose="020F0502020204030204" pitchFamily="34" charset="0"/>
              </a:rPr>
              <a:t>Auf </a:t>
            </a:r>
            <a:r>
              <a:rPr lang="de-DE" sz="2400" dirty="0">
                <a:latin typeface="Calibri" panose="020F0502020204030204" pitchFamily="34" charset="0"/>
                <a:cs typeface="Calibri" panose="020F0502020204030204" pitchFamily="34" charset="0"/>
              </a:rPr>
              <a:t>dem Weg vom Bahnhof gingen wir zuerst an einem Café vorbei </a:t>
            </a:r>
            <a:r>
              <a:rPr lang="sk-SK" sz="2400" dirty="0" smtClean="0">
                <a:latin typeface="Calibri" panose="020F0502020204030204" pitchFamily="34" charset="0"/>
                <a:cs typeface="Calibri" panose="020F0502020204030204" pitchFamily="34" charset="0"/>
              </a:rPr>
              <a:t/>
            </a:r>
            <a:br>
              <a:rPr lang="sk-SK" sz="2400" dirty="0" smtClean="0">
                <a:latin typeface="Calibri" panose="020F0502020204030204" pitchFamily="34" charset="0"/>
                <a:cs typeface="Calibri" panose="020F0502020204030204" pitchFamily="34" charset="0"/>
              </a:rPr>
            </a:br>
            <a:r>
              <a:rPr lang="de-DE" sz="2400" dirty="0" smtClean="0">
                <a:latin typeface="Calibri" panose="020F0502020204030204" pitchFamily="34" charset="0"/>
                <a:cs typeface="Calibri" panose="020F0502020204030204" pitchFamily="34" charset="0"/>
              </a:rPr>
              <a:t>und </a:t>
            </a:r>
            <a:r>
              <a:rPr lang="de-DE" sz="2400" dirty="0">
                <a:latin typeface="Calibri" panose="020F0502020204030204" pitchFamily="34" charset="0"/>
                <a:cs typeface="Calibri" panose="020F0502020204030204" pitchFamily="34" charset="0"/>
              </a:rPr>
              <a:t>tranken dort endlich unseren lang erwarteten Kaffee.</a:t>
            </a:r>
            <a:r>
              <a:rPr lang="sk-SK" sz="2400" dirty="0">
                <a:latin typeface="Calibri" panose="020F0502020204030204" pitchFamily="34" charset="0"/>
                <a:cs typeface="Calibri" panose="020F0502020204030204" pitchFamily="34" charset="0"/>
              </a:rPr>
              <a:t/>
            </a:r>
            <a:br>
              <a:rPr lang="sk-SK" sz="2400" dirty="0">
                <a:latin typeface="Calibri" panose="020F0502020204030204" pitchFamily="34" charset="0"/>
                <a:cs typeface="Calibri" panose="020F0502020204030204" pitchFamily="34" charset="0"/>
              </a:rPr>
            </a:br>
            <a:r>
              <a:rPr lang="de-DE" sz="2400" dirty="0">
                <a:latin typeface="Calibri" panose="020F0502020204030204" pitchFamily="34" charset="0"/>
                <a:cs typeface="Calibri" panose="020F0502020204030204" pitchFamily="34" charset="0"/>
              </a:rPr>
              <a:t> </a:t>
            </a:r>
            <a:r>
              <a:rPr lang="sk-SK" sz="2400" dirty="0">
                <a:latin typeface="Calibri" panose="020F0502020204030204" pitchFamily="34" charset="0"/>
                <a:cs typeface="Calibri" panose="020F0502020204030204" pitchFamily="34" charset="0"/>
              </a:rPr>
              <a:t/>
            </a:r>
            <a:br>
              <a:rPr lang="sk-SK" sz="2400" dirty="0">
                <a:latin typeface="Calibri" panose="020F0502020204030204" pitchFamily="34" charset="0"/>
                <a:cs typeface="Calibri" panose="020F0502020204030204" pitchFamily="34" charset="0"/>
              </a:rPr>
            </a:br>
            <a:r>
              <a:rPr lang="sk-SK" sz="2400" dirty="0" smtClean="0">
                <a:latin typeface="Calibri" panose="020F0502020204030204" pitchFamily="34" charset="0"/>
                <a:cs typeface="Calibri" panose="020F0502020204030204" pitchFamily="34" charset="0"/>
              </a:rPr>
              <a:t/>
            </a:r>
            <a:br>
              <a:rPr lang="sk-SK" sz="2400" dirty="0" smtClean="0">
                <a:latin typeface="Calibri" panose="020F0502020204030204" pitchFamily="34" charset="0"/>
                <a:cs typeface="Calibri" panose="020F0502020204030204" pitchFamily="34" charset="0"/>
              </a:rPr>
            </a:br>
            <a:r>
              <a:rPr lang="sk-SK" sz="2400" dirty="0" smtClean="0">
                <a:latin typeface="Calibri" panose="020F0502020204030204" pitchFamily="34" charset="0"/>
                <a:cs typeface="Calibri" panose="020F0502020204030204" pitchFamily="34" charset="0"/>
              </a:rPr>
              <a:t/>
            </a:r>
            <a:br>
              <a:rPr lang="sk-SK" sz="2400" dirty="0" smtClean="0">
                <a:latin typeface="Calibri" panose="020F0502020204030204" pitchFamily="34" charset="0"/>
                <a:cs typeface="Calibri" panose="020F0502020204030204" pitchFamily="34" charset="0"/>
              </a:rPr>
            </a:br>
            <a:r>
              <a:rPr lang="sk-SK" sz="2400" dirty="0">
                <a:latin typeface="Calibri" panose="020F0502020204030204" pitchFamily="34" charset="0"/>
                <a:cs typeface="Calibri" panose="020F0502020204030204" pitchFamily="34" charset="0"/>
              </a:rPr>
              <a:t/>
            </a:r>
            <a:br>
              <a:rPr lang="sk-SK" sz="2400" dirty="0">
                <a:latin typeface="Calibri" panose="020F0502020204030204" pitchFamily="34" charset="0"/>
                <a:cs typeface="Calibri" panose="020F0502020204030204" pitchFamily="34" charset="0"/>
              </a:rPr>
            </a:br>
            <a:r>
              <a:rPr lang="de-DE" sz="2400" dirty="0" smtClean="0">
                <a:latin typeface="Calibri" panose="020F0502020204030204" pitchFamily="34" charset="0"/>
                <a:cs typeface="Calibri" panose="020F0502020204030204" pitchFamily="34" charset="0"/>
              </a:rPr>
              <a:t>Die </a:t>
            </a:r>
            <a:r>
              <a:rPr lang="de-DE" sz="2400" dirty="0">
                <a:latin typeface="Calibri" panose="020F0502020204030204" pitchFamily="34" charset="0"/>
                <a:cs typeface="Calibri" panose="020F0502020204030204" pitchFamily="34" charset="0"/>
              </a:rPr>
              <a:t>„</a:t>
            </a:r>
            <a:r>
              <a:rPr lang="de-DE" sz="2400" b="1" dirty="0">
                <a:latin typeface="Calibri" panose="020F0502020204030204" pitchFamily="34" charset="0"/>
                <a:cs typeface="Calibri" panose="020F0502020204030204" pitchFamily="34" charset="0"/>
              </a:rPr>
              <a:t>Pension unter der Bank</a:t>
            </a:r>
            <a:r>
              <a:rPr lang="de-DE" sz="2400" dirty="0" smtClean="0">
                <a:latin typeface="Calibri" panose="020F0502020204030204" pitchFamily="34" charset="0"/>
                <a:cs typeface="Calibri" panose="020F0502020204030204" pitchFamily="34" charset="0"/>
              </a:rPr>
              <a:t>“</a:t>
            </a:r>
            <a:r>
              <a:rPr lang="sk-SK" sz="2400" dirty="0" smtClean="0">
                <a:latin typeface="Calibri" panose="020F0502020204030204" pitchFamily="34" charset="0"/>
                <a:cs typeface="Calibri" panose="020F0502020204030204" pitchFamily="34" charset="0"/>
              </a:rPr>
              <a:t/>
            </a:r>
            <a:br>
              <a:rPr lang="sk-SK" sz="2400" dirty="0" smtClean="0">
                <a:latin typeface="Calibri" panose="020F0502020204030204" pitchFamily="34" charset="0"/>
                <a:cs typeface="Calibri" panose="020F0502020204030204" pitchFamily="34" charset="0"/>
              </a:rPr>
            </a:br>
            <a:r>
              <a:rPr lang="de-DE" sz="2400" dirty="0" smtClean="0">
                <a:latin typeface="Calibri" panose="020F0502020204030204" pitchFamily="34" charset="0"/>
                <a:cs typeface="Calibri" panose="020F0502020204030204" pitchFamily="34" charset="0"/>
              </a:rPr>
              <a:t> – </a:t>
            </a:r>
            <a:r>
              <a:rPr lang="de-DE" sz="2400" dirty="0" err="1" smtClean="0">
                <a:latin typeface="Calibri" panose="020F0502020204030204" pitchFamily="34" charset="0"/>
                <a:cs typeface="Calibri" panose="020F0502020204030204" pitchFamily="34" charset="0"/>
              </a:rPr>
              <a:t>Penzión</a:t>
            </a:r>
            <a:r>
              <a:rPr lang="de-DE" sz="2400" dirty="0" smtClean="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pod</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bankou</a:t>
            </a:r>
            <a:r>
              <a:rPr lang="de-DE" sz="2400" dirty="0">
                <a:latin typeface="Calibri" panose="020F0502020204030204" pitchFamily="34" charset="0"/>
                <a:cs typeface="Calibri" panose="020F0502020204030204" pitchFamily="34" charset="0"/>
              </a:rPr>
              <a:t> </a:t>
            </a:r>
            <a:r>
              <a:rPr lang="de-DE" sz="2400" dirty="0" smtClean="0">
                <a:latin typeface="Calibri" panose="020F0502020204030204" pitchFamily="34" charset="0"/>
                <a:cs typeface="Calibri" panose="020F0502020204030204" pitchFamily="34" charset="0"/>
              </a:rPr>
              <a:t>– </a:t>
            </a:r>
            <a:r>
              <a:rPr lang="sk-SK" sz="2400" dirty="0" smtClean="0">
                <a:latin typeface="Calibri" panose="020F0502020204030204" pitchFamily="34" charset="0"/>
                <a:cs typeface="Calibri" panose="020F0502020204030204" pitchFamily="34" charset="0"/>
              </a:rPr>
              <a:t/>
            </a:r>
            <a:br>
              <a:rPr lang="sk-SK" sz="2400" dirty="0" smtClean="0">
                <a:latin typeface="Calibri" panose="020F0502020204030204" pitchFamily="34" charset="0"/>
                <a:cs typeface="Calibri" panose="020F0502020204030204" pitchFamily="34" charset="0"/>
              </a:rPr>
            </a:br>
            <a:r>
              <a:rPr lang="de-DE" sz="2400" dirty="0" smtClean="0">
                <a:latin typeface="Calibri" panose="020F0502020204030204" pitchFamily="34" charset="0"/>
                <a:cs typeface="Calibri" panose="020F0502020204030204" pitchFamily="34" charset="0"/>
              </a:rPr>
              <a:t>wo </a:t>
            </a:r>
            <a:r>
              <a:rPr lang="de-DE" sz="2400" dirty="0">
                <a:latin typeface="Calibri" panose="020F0502020204030204" pitchFamily="34" charset="0"/>
                <a:cs typeface="Calibri" panose="020F0502020204030204" pitchFamily="34" charset="0"/>
              </a:rPr>
              <a:t>wir Unterkunft hatten, </a:t>
            </a:r>
            <a:r>
              <a:rPr lang="sk-SK" sz="2400" dirty="0" smtClean="0">
                <a:latin typeface="Calibri" panose="020F0502020204030204" pitchFamily="34" charset="0"/>
                <a:cs typeface="Calibri" panose="020F0502020204030204" pitchFamily="34" charset="0"/>
              </a:rPr>
              <a:t/>
            </a:r>
            <a:br>
              <a:rPr lang="sk-SK" sz="2400" dirty="0" smtClean="0">
                <a:latin typeface="Calibri" panose="020F0502020204030204" pitchFamily="34" charset="0"/>
                <a:cs typeface="Calibri" panose="020F0502020204030204" pitchFamily="34" charset="0"/>
              </a:rPr>
            </a:br>
            <a:r>
              <a:rPr lang="de-DE" sz="2400" dirty="0" smtClean="0">
                <a:latin typeface="Calibri" panose="020F0502020204030204" pitchFamily="34" charset="0"/>
                <a:cs typeface="Calibri" panose="020F0502020204030204" pitchFamily="34" charset="0"/>
              </a:rPr>
              <a:t>war </a:t>
            </a:r>
            <a:r>
              <a:rPr lang="de-DE" sz="2400" dirty="0">
                <a:latin typeface="Calibri" panose="020F0502020204030204" pitchFamily="34" charset="0"/>
                <a:cs typeface="Calibri" panose="020F0502020204030204" pitchFamily="34" charset="0"/>
              </a:rPr>
              <a:t>ca. 100 Meter vom </a:t>
            </a:r>
            <a:r>
              <a:rPr lang="sk-SK" sz="2400" dirty="0" smtClean="0">
                <a:latin typeface="Calibri" panose="020F0502020204030204" pitchFamily="34" charset="0"/>
                <a:cs typeface="Calibri" panose="020F0502020204030204" pitchFamily="34" charset="0"/>
              </a:rPr>
              <a:t/>
            </a:r>
            <a:br>
              <a:rPr lang="sk-SK" sz="2400" dirty="0" smtClean="0">
                <a:latin typeface="Calibri" panose="020F0502020204030204" pitchFamily="34" charset="0"/>
                <a:cs typeface="Calibri" panose="020F0502020204030204" pitchFamily="34" charset="0"/>
              </a:rPr>
            </a:br>
            <a:r>
              <a:rPr lang="de-DE" sz="2400" dirty="0" smtClean="0">
                <a:latin typeface="Calibri" panose="020F0502020204030204" pitchFamily="34" charset="0"/>
                <a:cs typeface="Calibri" panose="020F0502020204030204" pitchFamily="34" charset="0"/>
              </a:rPr>
              <a:t>Bahnhof </a:t>
            </a:r>
            <a:r>
              <a:rPr lang="de-DE" sz="2400" dirty="0">
                <a:latin typeface="Calibri" panose="020F0502020204030204" pitchFamily="34" charset="0"/>
                <a:cs typeface="Calibri" panose="020F0502020204030204" pitchFamily="34" charset="0"/>
              </a:rPr>
              <a:t>entfernt. </a:t>
            </a:r>
            <a:r>
              <a:rPr lang="sk-SK" sz="2400" dirty="0" smtClean="0">
                <a:latin typeface="Calibri" panose="020F0502020204030204" pitchFamily="34" charset="0"/>
                <a:cs typeface="Calibri" panose="020F0502020204030204" pitchFamily="34" charset="0"/>
              </a:rPr>
              <a:t/>
            </a:r>
            <a:br>
              <a:rPr lang="sk-SK" sz="2400" dirty="0" smtClean="0">
                <a:latin typeface="Calibri" panose="020F0502020204030204" pitchFamily="34" charset="0"/>
                <a:cs typeface="Calibri" panose="020F0502020204030204" pitchFamily="34" charset="0"/>
              </a:rPr>
            </a:br>
            <a:r>
              <a:rPr lang="de-DE" sz="2400" dirty="0" smtClean="0">
                <a:latin typeface="Calibri" panose="020F0502020204030204" pitchFamily="34" charset="0"/>
                <a:cs typeface="Calibri" panose="020F0502020204030204" pitchFamily="34" charset="0"/>
              </a:rPr>
              <a:t>Die </a:t>
            </a:r>
            <a:r>
              <a:rPr lang="de-DE" sz="2400" dirty="0">
                <a:latin typeface="Calibri" panose="020F0502020204030204" pitchFamily="34" charset="0"/>
                <a:cs typeface="Calibri" panose="020F0502020204030204" pitchFamily="34" charset="0"/>
              </a:rPr>
              <a:t>Unterkunft passte uns, </a:t>
            </a:r>
            <a:r>
              <a:rPr lang="sk-SK" sz="2400" dirty="0" smtClean="0">
                <a:latin typeface="Calibri" panose="020F0502020204030204" pitchFamily="34" charset="0"/>
                <a:cs typeface="Calibri" panose="020F0502020204030204" pitchFamily="34" charset="0"/>
              </a:rPr>
              <a:t/>
            </a:r>
            <a:br>
              <a:rPr lang="sk-SK" sz="2400" dirty="0" smtClean="0">
                <a:latin typeface="Calibri" panose="020F0502020204030204" pitchFamily="34" charset="0"/>
                <a:cs typeface="Calibri" panose="020F0502020204030204" pitchFamily="34" charset="0"/>
              </a:rPr>
            </a:br>
            <a:r>
              <a:rPr lang="de-DE" sz="2400" dirty="0" smtClean="0">
                <a:latin typeface="Calibri" panose="020F0502020204030204" pitchFamily="34" charset="0"/>
                <a:cs typeface="Calibri" panose="020F0502020204030204" pitchFamily="34" charset="0"/>
              </a:rPr>
              <a:t>weil </a:t>
            </a:r>
            <a:r>
              <a:rPr lang="de-DE" sz="2400" dirty="0">
                <a:latin typeface="Calibri" panose="020F0502020204030204" pitchFamily="34" charset="0"/>
                <a:cs typeface="Calibri" panose="020F0502020204030204" pitchFamily="34" charset="0"/>
              </a:rPr>
              <a:t>sie </a:t>
            </a:r>
            <a:r>
              <a:rPr lang="sk-SK" sz="2400" dirty="0" smtClean="0">
                <a:latin typeface="Calibri" panose="020F0502020204030204" pitchFamily="34" charset="0"/>
                <a:cs typeface="Calibri" panose="020F0502020204030204" pitchFamily="34" charset="0"/>
              </a:rPr>
              <a:t/>
            </a:r>
            <a:br>
              <a:rPr lang="sk-SK" sz="2400" dirty="0" smtClean="0">
                <a:latin typeface="Calibri" panose="020F0502020204030204" pitchFamily="34" charset="0"/>
                <a:cs typeface="Calibri" panose="020F0502020204030204" pitchFamily="34" charset="0"/>
              </a:rPr>
            </a:br>
            <a:r>
              <a:rPr lang="de-DE" sz="2400" dirty="0" smtClean="0">
                <a:latin typeface="Calibri" panose="020F0502020204030204" pitchFamily="34" charset="0"/>
                <a:cs typeface="Calibri" panose="020F0502020204030204" pitchFamily="34" charset="0"/>
              </a:rPr>
              <a:t>nur </a:t>
            </a:r>
            <a:r>
              <a:rPr lang="de-DE" sz="2400" dirty="0">
                <a:latin typeface="Calibri" panose="020F0502020204030204" pitchFamily="34" charset="0"/>
                <a:cs typeface="Calibri" panose="020F0502020204030204" pitchFamily="34" charset="0"/>
              </a:rPr>
              <a:t>ein paar Meter </a:t>
            </a:r>
            <a:r>
              <a:rPr lang="sk-SK" sz="2400" dirty="0" smtClean="0">
                <a:latin typeface="Calibri" panose="020F0502020204030204" pitchFamily="34" charset="0"/>
                <a:cs typeface="Calibri" panose="020F0502020204030204" pitchFamily="34" charset="0"/>
              </a:rPr>
              <a:t/>
            </a:r>
            <a:br>
              <a:rPr lang="sk-SK" sz="2400" dirty="0" smtClean="0">
                <a:latin typeface="Calibri" panose="020F0502020204030204" pitchFamily="34" charset="0"/>
                <a:cs typeface="Calibri" panose="020F0502020204030204" pitchFamily="34" charset="0"/>
              </a:rPr>
            </a:br>
            <a:r>
              <a:rPr lang="de-DE" sz="2400" dirty="0" smtClean="0">
                <a:latin typeface="Calibri" panose="020F0502020204030204" pitchFamily="34" charset="0"/>
                <a:cs typeface="Calibri" panose="020F0502020204030204" pitchFamily="34" charset="0"/>
              </a:rPr>
              <a:t>von </a:t>
            </a:r>
            <a:r>
              <a:rPr lang="de-DE" sz="2400" dirty="0">
                <a:latin typeface="Calibri" panose="020F0502020204030204" pitchFamily="34" charset="0"/>
                <a:cs typeface="Calibri" panose="020F0502020204030204" pitchFamily="34" charset="0"/>
              </a:rPr>
              <a:t>der Fußgängerzone war. </a:t>
            </a:r>
            <a:r>
              <a:rPr lang="sk-SK" sz="2400" dirty="0" smtClean="0">
                <a:latin typeface="Calibri" panose="020F0502020204030204" pitchFamily="34" charset="0"/>
                <a:cs typeface="Calibri" panose="020F0502020204030204" pitchFamily="34" charset="0"/>
              </a:rPr>
              <a:t/>
            </a:r>
            <a:br>
              <a:rPr lang="sk-SK" sz="2400" dirty="0" smtClean="0">
                <a:latin typeface="Calibri" panose="020F0502020204030204" pitchFamily="34" charset="0"/>
                <a:cs typeface="Calibri" panose="020F0502020204030204" pitchFamily="34" charset="0"/>
              </a:rPr>
            </a:br>
            <a:endParaRPr lang="sk-SK" sz="2400" dirty="0">
              <a:latin typeface="Calibri" panose="020F0502020204030204" pitchFamily="34" charset="0"/>
              <a:cs typeface="Calibri" panose="020F0502020204030204" pitchFamily="34" charset="0"/>
            </a:endParaRPr>
          </a:p>
        </p:txBody>
      </p:sp>
      <p:pic>
        <p:nvPicPr>
          <p:cNvPr id="4" name="Zástupný symbol obsahu 3" descr="C:\Users\Alena\Desktop\Košice\IMG_20170509_132044.jpg"/>
          <p:cNvPicPr>
            <a:picLocks noGrp="1"/>
          </p:cNvPicPr>
          <p:nvPr>
            <p:ph idx="1"/>
          </p:nvPr>
        </p:nvPicPr>
        <p:blipFill>
          <a:blip r:embed="rId2" cstate="print"/>
          <a:stretch>
            <a:fillRect/>
          </a:stretch>
        </p:blipFill>
        <p:spPr bwMode="auto">
          <a:xfrm>
            <a:off x="5194174" y="2653322"/>
            <a:ext cx="6395080" cy="3598863"/>
          </a:xfrm>
          <a:prstGeom prst="rect">
            <a:avLst/>
          </a:prstGeom>
          <a:noFill/>
          <a:ln w="9525">
            <a:noFill/>
            <a:miter lim="800000"/>
            <a:headEnd/>
            <a:tailEnd/>
          </a:ln>
        </p:spPr>
      </p:pic>
    </p:spTree>
    <p:extLst>
      <p:ext uri="{BB962C8B-B14F-4D97-AF65-F5344CB8AC3E}">
        <p14:creationId xmlns:p14="http://schemas.microsoft.com/office/powerpoint/2010/main" val="20335029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de-DE" sz="2400" dirty="0">
                <a:latin typeface="Calibri" panose="020F0502020204030204" pitchFamily="34" charset="0"/>
                <a:cs typeface="Calibri" panose="020F0502020204030204" pitchFamily="34" charset="0"/>
              </a:rPr>
              <a:t>Gleich nach dem Essen gingen wir einige Denkmäler </a:t>
            </a:r>
            <a:r>
              <a:rPr lang="de-DE" sz="2400" dirty="0" smtClean="0">
                <a:latin typeface="Calibri" panose="020F0502020204030204" pitchFamily="34" charset="0"/>
                <a:cs typeface="Calibri" panose="020F0502020204030204" pitchFamily="34" charset="0"/>
              </a:rPr>
              <a:t>der </a:t>
            </a:r>
            <a:r>
              <a:rPr lang="de-DE" sz="2400" dirty="0">
                <a:latin typeface="Calibri" panose="020F0502020204030204" pitchFamily="34" charset="0"/>
                <a:cs typeface="Calibri" panose="020F0502020204030204" pitchFamily="34" charset="0"/>
              </a:rPr>
              <a:t>Stadt bewundern.</a:t>
            </a:r>
            <a:r>
              <a:rPr lang="sk-SK" sz="2400" dirty="0">
                <a:latin typeface="Calibri" panose="020F0502020204030204" pitchFamily="34" charset="0"/>
                <a:cs typeface="Calibri" panose="020F0502020204030204" pitchFamily="34" charset="0"/>
              </a:rPr>
              <a:t/>
            </a:r>
            <a:br>
              <a:rPr lang="sk-SK" sz="2400" dirty="0">
                <a:latin typeface="Calibri" panose="020F0502020204030204" pitchFamily="34" charset="0"/>
                <a:cs typeface="Calibri" panose="020F0502020204030204" pitchFamily="34" charset="0"/>
              </a:rPr>
            </a:br>
            <a:endParaRPr lang="sk-SK" sz="2400" dirty="0">
              <a:latin typeface="Calibri" panose="020F0502020204030204" pitchFamily="34" charset="0"/>
              <a:cs typeface="Calibri" panose="020F0502020204030204" pitchFamily="34" charset="0"/>
            </a:endParaRPr>
          </a:p>
        </p:txBody>
      </p:sp>
      <p:sp>
        <p:nvSpPr>
          <p:cNvPr id="3" name="Zástupný symbol obsahu 2"/>
          <p:cNvSpPr>
            <a:spLocks noGrp="1"/>
          </p:cNvSpPr>
          <p:nvPr>
            <p:ph idx="1"/>
          </p:nvPr>
        </p:nvSpPr>
        <p:spPr/>
        <p:txBody>
          <a:bodyPr/>
          <a:lstStyle/>
          <a:p>
            <a:pPr marL="0" indent="0">
              <a:buNone/>
            </a:pPr>
            <a:r>
              <a:rPr lang="sk-SK" dirty="0" smtClean="0">
                <a:latin typeface="+mn-lt"/>
              </a:rPr>
              <a:t/>
            </a:r>
            <a:br>
              <a:rPr lang="sk-SK" dirty="0" smtClean="0">
                <a:latin typeface="+mn-lt"/>
              </a:rPr>
            </a:br>
            <a:endParaRPr lang="sk-SK" dirty="0"/>
          </a:p>
        </p:txBody>
      </p:sp>
      <p:pic>
        <p:nvPicPr>
          <p:cNvPr id="4" name="Obrázok 3" descr="C:\Users\Alena\Desktop\Košice\P1060295.JPG"/>
          <p:cNvPicPr/>
          <p:nvPr/>
        </p:nvPicPr>
        <p:blipFill>
          <a:blip r:embed="rId2" cstate="print"/>
          <a:srcRect t="6899" r="-23" b="8514"/>
          <a:stretch>
            <a:fillRect/>
          </a:stretch>
        </p:blipFill>
        <p:spPr bwMode="auto">
          <a:xfrm>
            <a:off x="2891521" y="1690688"/>
            <a:ext cx="5752465" cy="4864735"/>
          </a:xfrm>
          <a:prstGeom prst="rect">
            <a:avLst/>
          </a:prstGeom>
          <a:noFill/>
          <a:ln w="9525">
            <a:noFill/>
            <a:miter lim="800000"/>
            <a:headEnd/>
            <a:tailEnd/>
          </a:ln>
        </p:spPr>
      </p:pic>
    </p:spTree>
    <p:extLst>
      <p:ext uri="{BB962C8B-B14F-4D97-AF65-F5344CB8AC3E}">
        <p14:creationId xmlns:p14="http://schemas.microsoft.com/office/powerpoint/2010/main" val="39916286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de-DE" sz="2400" b="1" dirty="0">
                <a:latin typeface="Calibri" panose="020F0502020204030204" pitchFamily="34" charset="0"/>
                <a:cs typeface="Calibri" panose="020F0502020204030204" pitchFamily="34" charset="0"/>
              </a:rPr>
              <a:t>Sehenswürdigkeiten in </a:t>
            </a:r>
            <a:r>
              <a:rPr lang="de-DE" sz="2400" b="1" dirty="0" smtClean="0">
                <a:latin typeface="Calibri" panose="020F0502020204030204" pitchFamily="34" charset="0"/>
                <a:cs typeface="Calibri" panose="020F0502020204030204" pitchFamily="34" charset="0"/>
              </a:rPr>
              <a:t>Košice</a:t>
            </a:r>
            <a:r>
              <a:rPr lang="sk-SK" sz="2400" b="1" dirty="0" smtClean="0">
                <a:latin typeface="Calibri" panose="020F0502020204030204" pitchFamily="34" charset="0"/>
                <a:cs typeface="Calibri" panose="020F0502020204030204" pitchFamily="34" charset="0"/>
              </a:rPr>
              <a:t/>
            </a:r>
            <a:br>
              <a:rPr lang="sk-SK" sz="2400" b="1" dirty="0" smtClean="0">
                <a:latin typeface="Calibri" panose="020F0502020204030204" pitchFamily="34" charset="0"/>
                <a:cs typeface="Calibri" panose="020F0502020204030204" pitchFamily="34" charset="0"/>
              </a:rPr>
            </a:br>
            <a:r>
              <a:rPr lang="sk-SK" sz="2400" b="1" dirty="0">
                <a:latin typeface="Calibri" panose="020F0502020204030204" pitchFamily="34" charset="0"/>
                <a:cs typeface="Calibri" panose="020F0502020204030204" pitchFamily="34" charset="0"/>
              </a:rPr>
              <a:t/>
            </a:r>
            <a:br>
              <a:rPr lang="sk-SK" sz="2400" b="1" dirty="0">
                <a:latin typeface="Calibri" panose="020F0502020204030204" pitchFamily="34" charset="0"/>
                <a:cs typeface="Calibri" panose="020F0502020204030204" pitchFamily="34" charset="0"/>
              </a:rPr>
            </a:br>
            <a:r>
              <a:rPr lang="de-DE" sz="2400" dirty="0" smtClean="0">
                <a:latin typeface="Calibri" panose="020F0502020204030204" pitchFamily="34" charset="0"/>
                <a:cs typeface="Calibri" panose="020F0502020204030204" pitchFamily="34" charset="0"/>
              </a:rPr>
              <a:t>Die meisten historischen Gebäude sind im Stadtzentrum in der Hauptstraße.</a:t>
            </a:r>
            <a:endParaRPr lang="sk-SK" sz="2400" dirty="0">
              <a:latin typeface="Calibri" panose="020F0502020204030204" pitchFamily="34" charset="0"/>
              <a:cs typeface="Calibri" panose="020F0502020204030204" pitchFamily="34" charset="0"/>
            </a:endParaRPr>
          </a:p>
        </p:txBody>
      </p:sp>
      <p:sp>
        <p:nvSpPr>
          <p:cNvPr id="3" name="Zástupný symbol obsahu 2"/>
          <p:cNvSpPr>
            <a:spLocks noGrp="1"/>
          </p:cNvSpPr>
          <p:nvPr>
            <p:ph idx="1"/>
          </p:nvPr>
        </p:nvSpPr>
        <p:spPr/>
        <p:txBody>
          <a:bodyPr>
            <a:normAutofit/>
          </a:bodyPr>
          <a:lstStyle/>
          <a:p>
            <a:pPr marL="0" lvl="0" indent="0" algn="just">
              <a:buNone/>
            </a:pPr>
            <a:r>
              <a:rPr lang="de-DE" sz="2400" dirty="0" smtClean="0">
                <a:latin typeface="Calibri" panose="020F0502020204030204" pitchFamily="34" charset="0"/>
                <a:cs typeface="Calibri" panose="020F0502020204030204" pitchFamily="34" charset="0"/>
              </a:rPr>
              <a:t>Die </a:t>
            </a:r>
            <a:r>
              <a:rPr lang="de-DE" sz="2400" dirty="0">
                <a:latin typeface="Calibri" panose="020F0502020204030204" pitchFamily="34" charset="0"/>
                <a:cs typeface="Calibri" panose="020F0502020204030204" pitchFamily="34" charset="0"/>
              </a:rPr>
              <a:t>Dominante der Stadt ist das aus </a:t>
            </a:r>
            <a:r>
              <a:rPr lang="de-DE" sz="2400" dirty="0" smtClean="0">
                <a:latin typeface="Calibri" panose="020F0502020204030204" pitchFamily="34" charset="0"/>
                <a:cs typeface="Calibri" panose="020F0502020204030204" pitchFamily="34" charset="0"/>
              </a:rPr>
              <a:t>dem</a:t>
            </a:r>
            <a:r>
              <a:rPr lang="sk-SK" sz="2400" dirty="0" smtClean="0">
                <a:latin typeface="Calibri" panose="020F0502020204030204" pitchFamily="34" charset="0"/>
                <a:cs typeface="Calibri" panose="020F0502020204030204" pitchFamily="34" charset="0"/>
              </a:rPr>
              <a:t> </a:t>
            </a:r>
            <a:r>
              <a:rPr lang="de-DE" sz="2400" dirty="0" smtClean="0">
                <a:latin typeface="Calibri" panose="020F0502020204030204" pitchFamily="34" charset="0"/>
                <a:cs typeface="Calibri" panose="020F0502020204030204" pitchFamily="34" charset="0"/>
              </a:rPr>
              <a:t>15</a:t>
            </a:r>
            <a:r>
              <a:rPr lang="de-DE" sz="2400" dirty="0">
                <a:latin typeface="Calibri" panose="020F0502020204030204" pitchFamily="34" charset="0"/>
                <a:cs typeface="Calibri" panose="020F0502020204030204" pitchFamily="34" charset="0"/>
              </a:rPr>
              <a:t>. Jahrhundert stammende </a:t>
            </a:r>
            <a:r>
              <a:rPr lang="de-DE" sz="2400" b="1" dirty="0">
                <a:latin typeface="Calibri" panose="020F0502020204030204" pitchFamily="34" charset="0"/>
                <a:cs typeface="Calibri" panose="020F0502020204030204" pitchFamily="34" charset="0"/>
              </a:rPr>
              <a:t>St. Elisabeth Dom,</a:t>
            </a:r>
            <a:r>
              <a:rPr lang="de-DE" sz="2400" dirty="0">
                <a:latin typeface="Calibri" panose="020F0502020204030204" pitchFamily="34" charset="0"/>
                <a:cs typeface="Calibri" panose="020F0502020204030204" pitchFamily="34" charset="0"/>
              </a:rPr>
              <a:t> das Nationalkulturdenkmal. Das ist eine herrliche gotische Kathedrale, die größte Kirche der Slowakei mit der Innenfläche von 1200 m</a:t>
            </a:r>
            <a:r>
              <a:rPr lang="de-DE" sz="2400" baseline="30000" dirty="0">
                <a:latin typeface="Calibri" panose="020F0502020204030204" pitchFamily="34" charset="0"/>
                <a:cs typeface="Calibri" panose="020F0502020204030204" pitchFamily="34" charset="0"/>
              </a:rPr>
              <a:t>2</a:t>
            </a:r>
            <a:r>
              <a:rPr lang="de-DE" sz="2400" dirty="0">
                <a:latin typeface="Calibri" panose="020F0502020204030204" pitchFamily="34" charset="0"/>
                <a:cs typeface="Calibri" panose="020F0502020204030204" pitchFamily="34" charset="0"/>
              </a:rPr>
              <a:t>.</a:t>
            </a:r>
            <a:endParaRPr lang="sk-SK" sz="2400" dirty="0">
              <a:latin typeface="Calibri" panose="020F0502020204030204" pitchFamily="34" charset="0"/>
              <a:cs typeface="Calibri" panose="020F0502020204030204" pitchFamily="34" charset="0"/>
            </a:endParaRPr>
          </a:p>
          <a:p>
            <a:pPr marL="0" indent="0">
              <a:buNone/>
            </a:pPr>
            <a:r>
              <a:rPr lang="de-DE" sz="2400" dirty="0"/>
              <a:t> </a:t>
            </a:r>
            <a:endParaRPr lang="sk-SK" sz="2400" dirty="0"/>
          </a:p>
        </p:txBody>
      </p:sp>
      <p:pic>
        <p:nvPicPr>
          <p:cNvPr id="4" name="Obrázok 3" descr="C:\Users\Alena\Desktop\Košice\kosice-dom-sv-alzbety.jpeg"/>
          <p:cNvPicPr/>
          <p:nvPr/>
        </p:nvPicPr>
        <p:blipFill>
          <a:blip r:embed="rId3" cstate="print"/>
          <a:srcRect/>
          <a:stretch>
            <a:fillRect/>
          </a:stretch>
        </p:blipFill>
        <p:spPr bwMode="auto">
          <a:xfrm>
            <a:off x="747395" y="3817471"/>
            <a:ext cx="5348605" cy="3568065"/>
          </a:xfrm>
          <a:prstGeom prst="rect">
            <a:avLst/>
          </a:prstGeom>
          <a:noFill/>
          <a:ln w="9525">
            <a:noFill/>
            <a:miter lim="800000"/>
            <a:headEnd/>
            <a:tailEnd/>
          </a:ln>
        </p:spPr>
      </p:pic>
      <p:pic>
        <p:nvPicPr>
          <p:cNvPr id="5" name="Obrázok 4" descr="C:\Users\Alena\Desktop\Košice\P1060277.JPG"/>
          <p:cNvPicPr/>
          <p:nvPr/>
        </p:nvPicPr>
        <p:blipFill>
          <a:blip r:embed="rId4" cstate="print"/>
          <a:srcRect b="18705"/>
          <a:stretch>
            <a:fillRect/>
          </a:stretch>
        </p:blipFill>
        <p:spPr bwMode="auto">
          <a:xfrm>
            <a:off x="6439450" y="3427582"/>
            <a:ext cx="5346065" cy="4347845"/>
          </a:xfrm>
          <a:prstGeom prst="rect">
            <a:avLst/>
          </a:prstGeom>
          <a:noFill/>
          <a:ln w="9525">
            <a:noFill/>
            <a:miter lim="800000"/>
            <a:headEnd/>
            <a:tailEnd/>
          </a:ln>
        </p:spPr>
      </p:pic>
    </p:spTree>
    <p:extLst>
      <p:ext uri="{BB962C8B-B14F-4D97-AF65-F5344CB8AC3E}">
        <p14:creationId xmlns:p14="http://schemas.microsoft.com/office/powerpoint/2010/main" val="4048490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just"/>
            <a:r>
              <a:rPr lang="sk-SK" sz="2400" b="1" dirty="0" smtClean="0">
                <a:latin typeface="Calibri" panose="020F0502020204030204" pitchFamily="34" charset="0"/>
                <a:cs typeface="Calibri" panose="020F0502020204030204" pitchFamily="34" charset="0"/>
              </a:rPr>
              <a:t/>
            </a:r>
            <a:br>
              <a:rPr lang="sk-SK" sz="2400" b="1" dirty="0" smtClean="0">
                <a:latin typeface="Calibri" panose="020F0502020204030204" pitchFamily="34" charset="0"/>
                <a:cs typeface="Calibri" panose="020F0502020204030204" pitchFamily="34" charset="0"/>
              </a:rPr>
            </a:br>
            <a:r>
              <a:rPr lang="de-DE" sz="2400" b="1" dirty="0" smtClean="0">
                <a:latin typeface="Calibri" panose="020F0502020204030204" pitchFamily="34" charset="0"/>
                <a:cs typeface="Calibri" panose="020F0502020204030204" pitchFamily="34" charset="0"/>
              </a:rPr>
              <a:t>Die </a:t>
            </a:r>
            <a:r>
              <a:rPr lang="de-DE" sz="2400" b="1" dirty="0">
                <a:latin typeface="Calibri" panose="020F0502020204030204" pitchFamily="34" charset="0"/>
                <a:cs typeface="Calibri" panose="020F0502020204030204" pitchFamily="34" charset="0"/>
              </a:rPr>
              <a:t>St. Michaelis Kirche</a:t>
            </a:r>
            <a:r>
              <a:rPr lang="de-DE" sz="2400" dirty="0">
                <a:latin typeface="Calibri" panose="020F0502020204030204" pitchFamily="34" charset="0"/>
                <a:cs typeface="Calibri" panose="020F0502020204030204" pitchFamily="34" charset="0"/>
              </a:rPr>
              <a:t> aus dem 14. Jahrhundert ist ein gotischer Bau, das zweitälteste sakrale Baudenkmal in Ko</a:t>
            </a:r>
            <a:r>
              <a:rPr lang="sk-SK" sz="2400" dirty="0">
                <a:latin typeface="Calibri" panose="020F0502020204030204" pitchFamily="34" charset="0"/>
                <a:cs typeface="Calibri" panose="020F0502020204030204" pitchFamily="34" charset="0"/>
              </a:rPr>
              <a:t>š</a:t>
            </a:r>
            <a:r>
              <a:rPr lang="de-DE" sz="2400" dirty="0" err="1">
                <a:latin typeface="Calibri" panose="020F0502020204030204" pitchFamily="34" charset="0"/>
                <a:cs typeface="Calibri" panose="020F0502020204030204" pitchFamily="34" charset="0"/>
              </a:rPr>
              <a:t>ice</a:t>
            </a:r>
            <a:r>
              <a:rPr lang="de-DE" sz="2400" dirty="0">
                <a:latin typeface="Calibri" panose="020F0502020204030204" pitchFamily="34" charset="0"/>
                <a:cs typeface="Calibri" panose="020F0502020204030204" pitchFamily="34" charset="0"/>
              </a:rPr>
              <a:t>. Es ist auch das Nationalkulturdenkmal.</a:t>
            </a:r>
            <a:r>
              <a:rPr lang="sk-SK" sz="2400" dirty="0">
                <a:latin typeface="Calibri" panose="020F0502020204030204" pitchFamily="34" charset="0"/>
                <a:cs typeface="Calibri" panose="020F0502020204030204" pitchFamily="34" charset="0"/>
              </a:rPr>
              <a:t/>
            </a:r>
            <a:br>
              <a:rPr lang="sk-SK" sz="2400" dirty="0">
                <a:latin typeface="Calibri" panose="020F0502020204030204" pitchFamily="34" charset="0"/>
                <a:cs typeface="Calibri" panose="020F0502020204030204" pitchFamily="34" charset="0"/>
              </a:rPr>
            </a:br>
            <a:endParaRPr lang="sk-SK" sz="2400" dirty="0">
              <a:latin typeface="Calibri" panose="020F0502020204030204" pitchFamily="34" charset="0"/>
              <a:cs typeface="Calibri" panose="020F0502020204030204" pitchFamily="34" charset="0"/>
            </a:endParaRPr>
          </a:p>
        </p:txBody>
      </p:sp>
      <p:pic>
        <p:nvPicPr>
          <p:cNvPr id="6" name="Zástupný symbol obsahu 5" descr="C:\Users\Alena\Desktop\Košice\P1060287.JPG"/>
          <p:cNvPicPr>
            <a:picLocks noGrp="1"/>
          </p:cNvPicPr>
          <p:nvPr>
            <p:ph idx="1"/>
          </p:nvPr>
        </p:nvPicPr>
        <p:blipFill>
          <a:blip r:embed="rId2" cstate="print"/>
          <a:srcRect/>
          <a:stretch>
            <a:fillRect/>
          </a:stretch>
        </p:blipFill>
        <p:spPr bwMode="auto">
          <a:xfrm>
            <a:off x="3729057" y="2537028"/>
            <a:ext cx="4077393" cy="4077393"/>
          </a:xfrm>
          <a:prstGeom prst="rect">
            <a:avLst/>
          </a:prstGeom>
          <a:noFill/>
          <a:ln w="9525">
            <a:noFill/>
            <a:miter lim="800000"/>
            <a:headEnd/>
            <a:tailEnd/>
          </a:ln>
        </p:spPr>
      </p:pic>
    </p:spTree>
    <p:extLst>
      <p:ext uri="{BB962C8B-B14F-4D97-AF65-F5344CB8AC3E}">
        <p14:creationId xmlns:p14="http://schemas.microsoft.com/office/powerpoint/2010/main" val="35641424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sk-SK" sz="2400" b="1" dirty="0" smtClean="0">
                <a:latin typeface="Calibri" panose="020F0502020204030204" pitchFamily="34" charset="0"/>
                <a:cs typeface="Calibri" panose="020F0502020204030204" pitchFamily="34" charset="0"/>
              </a:rPr>
              <a:t/>
            </a:r>
            <a:br>
              <a:rPr lang="sk-SK" sz="2400" b="1" dirty="0" smtClean="0">
                <a:latin typeface="Calibri" panose="020F0502020204030204" pitchFamily="34" charset="0"/>
                <a:cs typeface="Calibri" panose="020F0502020204030204" pitchFamily="34" charset="0"/>
              </a:rPr>
            </a:br>
            <a:r>
              <a:rPr lang="de-DE" sz="2400" b="1" dirty="0" smtClean="0">
                <a:latin typeface="Calibri" panose="020F0502020204030204" pitchFamily="34" charset="0"/>
                <a:cs typeface="Calibri" panose="020F0502020204030204" pitchFamily="34" charset="0"/>
              </a:rPr>
              <a:t>Der </a:t>
            </a:r>
            <a:r>
              <a:rPr lang="de-DE" sz="2400" b="1" dirty="0">
                <a:latin typeface="Calibri" panose="020F0502020204030204" pitchFamily="34" charset="0"/>
                <a:cs typeface="Calibri" panose="020F0502020204030204" pitchFamily="34" charset="0"/>
              </a:rPr>
              <a:t>Urban – Turm</a:t>
            </a:r>
            <a:r>
              <a:rPr lang="de-DE" sz="2400" dirty="0">
                <a:latin typeface="Calibri" panose="020F0502020204030204" pitchFamily="34" charset="0"/>
                <a:cs typeface="Calibri" panose="020F0502020204030204" pitchFamily="34" charset="0"/>
              </a:rPr>
              <a:t> mit alten Glocken ist der gotische Glockenturm </a:t>
            </a:r>
            <a:r>
              <a:rPr lang="sk-SK" sz="2400" dirty="0" smtClean="0">
                <a:latin typeface="Calibri" panose="020F0502020204030204" pitchFamily="34" charset="0"/>
                <a:cs typeface="Calibri" panose="020F0502020204030204" pitchFamily="34" charset="0"/>
              </a:rPr>
              <a:t/>
            </a:r>
            <a:br>
              <a:rPr lang="sk-SK" sz="2400" dirty="0" smtClean="0">
                <a:latin typeface="Calibri" panose="020F0502020204030204" pitchFamily="34" charset="0"/>
                <a:cs typeface="Calibri" panose="020F0502020204030204" pitchFamily="34" charset="0"/>
              </a:rPr>
            </a:br>
            <a:r>
              <a:rPr lang="de-DE" sz="2400" dirty="0" smtClean="0">
                <a:latin typeface="Calibri" panose="020F0502020204030204" pitchFamily="34" charset="0"/>
                <a:cs typeface="Calibri" panose="020F0502020204030204" pitchFamily="34" charset="0"/>
              </a:rPr>
              <a:t>von </a:t>
            </a:r>
            <a:r>
              <a:rPr lang="de-DE" sz="2400" dirty="0">
                <a:latin typeface="Calibri" panose="020F0502020204030204" pitchFamily="34" charset="0"/>
                <a:cs typeface="Calibri" panose="020F0502020204030204" pitchFamily="34" charset="0"/>
              </a:rPr>
              <a:t>St. Elisabeth Dom und das Nationalkulturdenkmal.</a:t>
            </a:r>
            <a:r>
              <a:rPr lang="sk-SK" sz="2400" dirty="0">
                <a:latin typeface="+mn-lt"/>
              </a:rPr>
              <a:t/>
            </a:r>
            <a:br>
              <a:rPr lang="sk-SK" sz="2400" dirty="0">
                <a:latin typeface="+mn-lt"/>
              </a:rPr>
            </a:br>
            <a:endParaRPr lang="sk-SK" sz="2400" dirty="0">
              <a:latin typeface="+mn-lt"/>
            </a:endParaRPr>
          </a:p>
        </p:txBody>
      </p:sp>
      <p:pic>
        <p:nvPicPr>
          <p:cNvPr id="4" name="Zástupný symbol obsahu 3" descr="C:\Users\Alena\Desktop\Košice\20140629_101621.jpg"/>
          <p:cNvPicPr>
            <a:picLocks noGrp="1"/>
          </p:cNvPicPr>
          <p:nvPr>
            <p:ph idx="1"/>
          </p:nvPr>
        </p:nvPicPr>
        <p:blipFill>
          <a:blip r:embed="rId2" cstate="print"/>
          <a:stretch>
            <a:fillRect/>
          </a:stretch>
        </p:blipFill>
        <p:spPr bwMode="auto">
          <a:xfrm>
            <a:off x="3170808" y="2711939"/>
            <a:ext cx="4798484" cy="3598863"/>
          </a:xfrm>
          <a:prstGeom prst="rect">
            <a:avLst/>
          </a:prstGeom>
          <a:noFill/>
          <a:ln w="9525">
            <a:noFill/>
            <a:miter lim="800000"/>
            <a:headEnd/>
            <a:tailEnd/>
          </a:ln>
        </p:spPr>
      </p:pic>
    </p:spTree>
    <p:extLst>
      <p:ext uri="{BB962C8B-B14F-4D97-AF65-F5344CB8AC3E}">
        <p14:creationId xmlns:p14="http://schemas.microsoft.com/office/powerpoint/2010/main" val="3730712787"/>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ín">
  <a:themeElements>
    <a:clrScheme name="Berlí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í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í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TM04033917[[fn=Berlín]]</Template>
  <TotalTime>114</TotalTime>
  <Words>419</Words>
  <Application>Microsoft Office PowerPoint</Application>
  <PresentationFormat>Širokouhlá</PresentationFormat>
  <Paragraphs>80</Paragraphs>
  <Slides>22</Slides>
  <Notes>14</Notes>
  <HiddenSlides>0</HiddenSlides>
  <MMClips>0</MMClips>
  <ScaleCrop>false</ScaleCrop>
  <HeadingPairs>
    <vt:vector size="6" baseType="variant">
      <vt:variant>
        <vt:lpstr>Použité písma</vt:lpstr>
      </vt:variant>
      <vt:variant>
        <vt:i4>3</vt:i4>
      </vt:variant>
      <vt:variant>
        <vt:lpstr>Motív</vt:lpstr>
      </vt:variant>
      <vt:variant>
        <vt:i4>1</vt:i4>
      </vt:variant>
      <vt:variant>
        <vt:lpstr>Nadpisy snímok</vt:lpstr>
      </vt:variant>
      <vt:variant>
        <vt:i4>22</vt:i4>
      </vt:variant>
    </vt:vector>
  </HeadingPairs>
  <TitlesOfParts>
    <vt:vector size="26" baseType="lpstr">
      <vt:lpstr>Arial</vt:lpstr>
      <vt:lpstr>Calibri</vt:lpstr>
      <vt:lpstr>Trebuchet MS</vt:lpstr>
      <vt:lpstr>Berlín</vt:lpstr>
      <vt:lpstr>    Unser Ausflug nach Košice </vt:lpstr>
      <vt:lpstr>Prezentácia programu PowerPoint</vt:lpstr>
      <vt:lpstr>   In diesem Jahr entschieden wir uns für unsere slowakische Stadt   Košice.     </vt:lpstr>
      <vt:lpstr>  Unser Schnellzug hatte Abfahrt um 6.27 Uhr. Der Weg verging sehr schnell. Wir waren fröhlich, wir erinnerten uns an verschiedene Ereignisse, Erlebnisse und Unfälle. Aber etwas fehlte uns -  guter Kaffee.    Die Ankunft in Košice war um 11.52 Uhr.</vt:lpstr>
      <vt:lpstr>              Auf dem Weg vom Bahnhof gingen wir zuerst an einem Café vorbei  und tranken dort endlich unseren lang erwarteten Kaffee.      Die „Pension unter der Bank“  – Penzión pod bankou –  wo wir Unterkunft hatten,  war ca. 100 Meter vom  Bahnhof entfernt.  Die Unterkunft passte uns,  weil sie  nur ein paar Meter  von der Fußgängerzone war.  </vt:lpstr>
      <vt:lpstr>Gleich nach dem Essen gingen wir einige Denkmäler der Stadt bewundern. </vt:lpstr>
      <vt:lpstr>Sehenswürdigkeiten in Košice  Die meisten historischen Gebäude sind im Stadtzentrum in der Hauptstraße.</vt:lpstr>
      <vt:lpstr> Die St. Michaelis Kirche aus dem 14. Jahrhundert ist ein gotischer Bau, das zweitälteste sakrale Baudenkmal in Košice. Es ist auch das Nationalkulturdenkmal. </vt:lpstr>
      <vt:lpstr> Der Urban – Turm mit alten Glocken ist der gotische Glockenturm  von St. Elisabeth Dom und das Nationalkulturdenkmal. </vt:lpstr>
      <vt:lpstr>   Das schöne Gebäude des Staatstheaters aus dem 18. Jahrhundert wurde in den Jahren 1988 - 1994 zusammen mit dem Park und der Fontäne saniert. Es besteht aus drei Ensembles: von Schauspiel, Oper, Ballett.   </vt:lpstr>
      <vt:lpstr>Die Singende Fontäne mit dem Glockenspiel, die Perle der Stadt,  befindet sich im Park zwischen dem St. Elisabeth Dom und dem Staatstheater. </vt:lpstr>
      <vt:lpstr> Das Glockenspiel besteht aus 22 Glocken. </vt:lpstr>
      <vt:lpstr>   Das Andrassy Palais mit dem Wappen des Adelsgeschlechts ist eine Kombination verschiedener Stile aus der 2. Hälfte des 19. Jahrhunderts. Jetzt ist hier die Konditorei „Aida“, in welcher wir  am guten Kaffee und Desserts naschten.   </vt:lpstr>
      <vt:lpstr>  Das Ostslowakische Museum ist das älteste Museum in der Slowakei.  Es wurde im Jahr 1872 als Oberungarisches Museum  gegründet.   </vt:lpstr>
      <vt:lpstr> Das Historische Rathaus mit dem Stadtwappen. </vt:lpstr>
      <vt:lpstr>    Das Bettlers Haus aus dem 14. Jahrhundert – mit diesem Haus verbindet sich die Legende von einem Bettler, der das Haus von dem abgebettelten Geld erbaute. Der letzte  Umbau war im Jahr 1898.   </vt:lpstr>
      <vt:lpstr>  Museum RODOSTO -  Henkers Bastei – das Gedenkhaus von Franz II. Rakoczi – dem Führer der gegenhabsburgischen Aufstände. Das Denkmal von Franz II. – Rakoczi.  Das Haus Rodosto ist die Replik des Exilhauses aus der türkischen Stadt Rodosto, wo Franz II. Rakoczi in den Jahren 1720 – 1735 im Exil war. </vt:lpstr>
      <vt:lpstr> Das Mikluš - Gefängnis war das Hauptgefängnis mit der Folterkammer.  Daneben ist die Handwerkergasse. Dort kauften wir in kleinen Läden Geschenke zum Andenken. </vt:lpstr>
      <vt:lpstr> Epilog  Wir verließen Košice mit schönen Eindrücken und mit dem Vorsatz, dass wir dorthin bestimmt noch einmal zurückkommen. Die Stadtbesichtigung möchten wir dann mit dem Besuch des Staatstheaters verbinden. </vt:lpstr>
      <vt:lpstr>Prezentácia programu PowerPoint</vt:lpstr>
      <vt:lpstr>Prezentácia programu PowerPoint</vt:lpstr>
      <vt:lpstr>Prezentácia programu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Unser Ausflug nach Košice</dc:title>
  <dc:creator>Evka L</dc:creator>
  <cp:lastModifiedBy>Evka L</cp:lastModifiedBy>
  <cp:revision>14</cp:revision>
  <dcterms:created xsi:type="dcterms:W3CDTF">2017-06-21T20:07:34Z</dcterms:created>
  <dcterms:modified xsi:type="dcterms:W3CDTF">2017-06-21T22:01:36Z</dcterms:modified>
</cp:coreProperties>
</file>