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996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359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8509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304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1272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0574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937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923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1536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7365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448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4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71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86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35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379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55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BB4B37-0861-4636-8E89-DC1E08FD9D06}" type="datetimeFigureOut">
              <a:rPr lang="sk-SK" smtClean="0"/>
              <a:t>10. 6. 2016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93FC6B-39E5-46FF-B5C9-B307F48E65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726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54001"/>
            <a:ext cx="9144000" cy="1498600"/>
          </a:xfrm>
        </p:spPr>
        <p:txBody>
          <a:bodyPr>
            <a:normAutofit/>
          </a:bodyPr>
          <a:lstStyle/>
          <a:p>
            <a:r>
              <a:rPr lang="sk-SK" sz="96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anose="04020505051007020D02" pitchFamily="82" charset="0"/>
              </a:rPr>
              <a:t>Pezinok</a:t>
            </a:r>
            <a:endParaRPr lang="sk-SK" sz="96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anose="04020505051007020D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8900" y="1854200"/>
            <a:ext cx="95377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6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79400"/>
            <a:ext cx="5367867" cy="4025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67" y="1966912"/>
            <a:ext cx="62357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2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4250267" cy="31877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733" y="3581400"/>
            <a:ext cx="3657600" cy="2743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4100" y="717550"/>
            <a:ext cx="6891867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5900" y="190500"/>
            <a:ext cx="5604933" cy="42037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20833" y="2066926"/>
            <a:ext cx="6206067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4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492" y="621243"/>
            <a:ext cx="3344333" cy="25082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8908" y="3542242"/>
            <a:ext cx="3547535" cy="2660651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3958" y="716493"/>
            <a:ext cx="4106333" cy="307975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0" y="2781300"/>
            <a:ext cx="5435600" cy="40767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53298" y="370418"/>
            <a:ext cx="4013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7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2900" y="139700"/>
            <a:ext cx="5520267" cy="41402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03" y="962025"/>
            <a:ext cx="6578600" cy="49339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29782" y="3579813"/>
            <a:ext cx="37465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5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03500"/>
            <a:ext cx="5452533" cy="40894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24500" y="857250"/>
            <a:ext cx="6858000" cy="51435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-1143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35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6059" y="1023411"/>
            <a:ext cx="6460067" cy="484505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95524" y="-215471"/>
            <a:ext cx="3738561" cy="46013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92133" y="1992845"/>
            <a:ext cx="412750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23574"/>
      </p:ext>
    </p:extLst>
  </p:cSld>
  <p:clrMapOvr>
    <a:masterClrMapping/>
  </p:clrMapOvr>
</p:sld>
</file>

<file path=ppt/theme/theme1.xml><?xml version="1.0" encoding="utf-8"?>
<a:theme xmlns:a="http://schemas.openxmlformats.org/drawingml/2006/main" name="Kvapka">
  <a:themeElements>
    <a:clrScheme name="Kv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v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v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6</TotalTime>
  <Words>1</Words>
  <Application>Microsoft Office PowerPoint</Application>
  <PresentationFormat>Širokouhlá</PresentationFormat>
  <Paragraphs>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Blackadder ITC</vt:lpstr>
      <vt:lpstr>Tw Cen MT</vt:lpstr>
      <vt:lpstr>Kvapka</vt:lpstr>
      <vt:lpstr>Pezinok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Trnavska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Pezinok</dc:title>
  <dc:creator>Rafajdusová Lucia</dc:creator>
  <cp:lastModifiedBy>Rafajdusová Lucia</cp:lastModifiedBy>
  <cp:revision>1</cp:revision>
  <dcterms:created xsi:type="dcterms:W3CDTF">2016-06-10T09:20:48Z</dcterms:created>
  <dcterms:modified xsi:type="dcterms:W3CDTF">2016-06-10T09:27:27Z</dcterms:modified>
</cp:coreProperties>
</file>