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57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5" d="100"/>
          <a:sy n="75" d="100"/>
        </p:scale>
        <p:origin x="1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06D-BA40-4C42-9DFB-C2113233FFDC}" type="datetimeFigureOut">
              <a:rPr lang="sk-SK" smtClean="0"/>
              <a:t>10. 6. 2016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36B-1048-4699-841B-A77E35453FDB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567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06D-BA40-4C42-9DFB-C2113233FFDC}" type="datetimeFigureOut">
              <a:rPr lang="sk-SK" smtClean="0"/>
              <a:t>10. 6. 2016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36B-1048-4699-841B-A77E35453F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4369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06D-BA40-4C42-9DFB-C2113233FFDC}" type="datetimeFigureOut">
              <a:rPr lang="sk-SK" smtClean="0"/>
              <a:t>10. 6. 2016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36B-1048-4699-841B-A77E35453F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909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06D-BA40-4C42-9DFB-C2113233FFDC}" type="datetimeFigureOut">
              <a:rPr lang="sk-SK" smtClean="0"/>
              <a:t>10. 6. 2016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36B-1048-4699-841B-A77E35453FDB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2308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06D-BA40-4C42-9DFB-C2113233FFDC}" type="datetimeFigureOut">
              <a:rPr lang="sk-SK" smtClean="0"/>
              <a:t>10. 6. 2016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36B-1048-4699-841B-A77E35453F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5463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06D-BA40-4C42-9DFB-C2113233FFDC}" type="datetimeFigureOut">
              <a:rPr lang="sk-SK" smtClean="0"/>
              <a:t>10. 6. 2016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36B-1048-4699-841B-A77E35453FDB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6830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06D-BA40-4C42-9DFB-C2113233FFDC}" type="datetimeFigureOut">
              <a:rPr lang="sk-SK" smtClean="0"/>
              <a:t>10. 6. 2016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36B-1048-4699-841B-A77E35453F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0030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06D-BA40-4C42-9DFB-C2113233FFDC}" type="datetimeFigureOut">
              <a:rPr lang="sk-SK" smtClean="0"/>
              <a:t>10. 6. 2016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36B-1048-4699-841B-A77E35453F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3312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06D-BA40-4C42-9DFB-C2113233FFDC}" type="datetimeFigureOut">
              <a:rPr lang="sk-SK" smtClean="0"/>
              <a:t>10. 6. 2016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36B-1048-4699-841B-A77E35453F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733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06D-BA40-4C42-9DFB-C2113233FFDC}" type="datetimeFigureOut">
              <a:rPr lang="sk-SK" smtClean="0"/>
              <a:t>10. 6. 2016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36B-1048-4699-841B-A77E35453F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978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06D-BA40-4C42-9DFB-C2113233FFDC}" type="datetimeFigureOut">
              <a:rPr lang="sk-SK" smtClean="0"/>
              <a:t>10. 6. 2016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36B-1048-4699-841B-A77E35453F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717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06D-BA40-4C42-9DFB-C2113233FFDC}" type="datetimeFigureOut">
              <a:rPr lang="sk-SK" smtClean="0"/>
              <a:t>10. 6. 2016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36B-1048-4699-841B-A77E35453F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344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06D-BA40-4C42-9DFB-C2113233FFDC}" type="datetimeFigureOut">
              <a:rPr lang="sk-SK" smtClean="0"/>
              <a:t>10. 6. 2016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36B-1048-4699-841B-A77E35453F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473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06D-BA40-4C42-9DFB-C2113233FFDC}" type="datetimeFigureOut">
              <a:rPr lang="sk-SK" smtClean="0"/>
              <a:t>10. 6. 2016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36B-1048-4699-841B-A77E35453F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3370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06D-BA40-4C42-9DFB-C2113233FFDC}" type="datetimeFigureOut">
              <a:rPr lang="sk-SK" smtClean="0"/>
              <a:t>10. 6. 2016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36B-1048-4699-841B-A77E35453F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386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06D-BA40-4C42-9DFB-C2113233FFDC}" type="datetimeFigureOut">
              <a:rPr lang="sk-SK" smtClean="0"/>
              <a:t>10. 6. 2016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36B-1048-4699-841B-A77E35453F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7159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06D-BA40-4C42-9DFB-C2113233FFDC}" type="datetimeFigureOut">
              <a:rPr lang="sk-SK" smtClean="0"/>
              <a:t>10. 6. 2016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36B-1048-4699-841B-A77E35453F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3412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3D06D-BA40-4C42-9DFB-C2113233FFDC}" type="datetimeFigureOut">
              <a:rPr lang="sk-SK" smtClean="0"/>
              <a:t>10. 6. 2016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1AFD36B-1048-4699-841B-A77E35453F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76256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203201"/>
            <a:ext cx="8534400" cy="1460500"/>
          </a:xfrm>
        </p:spPr>
        <p:txBody>
          <a:bodyPr>
            <a:normAutofit/>
          </a:bodyPr>
          <a:lstStyle/>
          <a:p>
            <a:r>
              <a:rPr lang="sk-SK" sz="66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   </a:t>
            </a:r>
            <a:r>
              <a:rPr lang="sk-SK" sz="6600" b="1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Carnuntum</a:t>
            </a:r>
            <a:endParaRPr lang="sk-SK" sz="66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4462" y="2292353"/>
            <a:ext cx="4352925" cy="3454402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365125"/>
            <a:ext cx="3206750" cy="486727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4167" y="2189166"/>
            <a:ext cx="5151966" cy="386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43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9862" y="735013"/>
            <a:ext cx="4051300" cy="3038475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13663" y="2417763"/>
            <a:ext cx="4965700" cy="3724275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08300" y="1327150"/>
            <a:ext cx="5638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08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3609" y="559860"/>
            <a:ext cx="3158067" cy="236855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91473" y="600076"/>
            <a:ext cx="4800602" cy="3600452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2649" y="3362450"/>
            <a:ext cx="3979197" cy="301190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12153" y="1366839"/>
            <a:ext cx="5634567" cy="422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9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36600" y="736600"/>
            <a:ext cx="5892800" cy="441960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0208" y="1680785"/>
            <a:ext cx="4563533" cy="342265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46850" y="1212850"/>
            <a:ext cx="64516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0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8450" y="2263775"/>
            <a:ext cx="3378200" cy="253365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79625" y="1292225"/>
            <a:ext cx="5969000" cy="447675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50075" y="1463675"/>
            <a:ext cx="55118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80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35000" y="857250"/>
            <a:ext cx="6858000" cy="514350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03900" y="139700"/>
            <a:ext cx="4762500" cy="3680689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73900" y="3820390"/>
            <a:ext cx="4749800" cy="288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24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17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39725" y="714375"/>
            <a:ext cx="4597400" cy="344805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47038" y="2713038"/>
            <a:ext cx="4737100" cy="3552825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8" y="1244600"/>
            <a:ext cx="532130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51134"/>
      </p:ext>
    </p:extLst>
  </p:cSld>
  <p:clrMapOvr>
    <a:masterClrMapping/>
  </p:clrMapOvr>
</p:sld>
</file>

<file path=ppt/theme/theme1.xml><?xml version="1.0" encoding="utf-8"?>
<a:theme xmlns:a="http://schemas.openxmlformats.org/drawingml/2006/main" name="Výsek">
  <a:themeElements>
    <a:clrScheme name="Výse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Výse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ýs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</TotalTime>
  <Words>2</Words>
  <Application>Microsoft Office PowerPoint</Application>
  <PresentationFormat>Širokouhlá</PresentationFormat>
  <Paragraphs>1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2" baseType="lpstr">
      <vt:lpstr>Algerian</vt:lpstr>
      <vt:lpstr>Century Gothic</vt:lpstr>
      <vt:lpstr>Wingdings 3</vt:lpstr>
      <vt:lpstr>Výsek</vt:lpstr>
      <vt:lpstr>   Carnuntum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Trnavska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Carnuntum</dc:title>
  <dc:creator>Rafajdusová Lucia</dc:creator>
  <cp:lastModifiedBy>Rafajdusová Lucia</cp:lastModifiedBy>
  <cp:revision>2</cp:revision>
  <dcterms:created xsi:type="dcterms:W3CDTF">2016-06-10T09:09:18Z</dcterms:created>
  <dcterms:modified xsi:type="dcterms:W3CDTF">2016-06-10T09:19:17Z</dcterms:modified>
</cp:coreProperties>
</file>